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diagrams/layout8.xml" ContentType="application/vnd.openxmlformats-officedocument.drawingml.diagramLayout+xml"/>
  <Override PartName="/ppt/slides/slide50.xml" ContentType="application/vnd.openxmlformats-officedocument.presentationml.slide+xml"/>
  <Override PartName="/ppt/diagrams/data12.xml" ContentType="application/vnd.openxmlformats-officedocument.drawingml.diagramData+xml"/>
  <Override PartName="/ppt/slides/slide18.xml" ContentType="application/vnd.openxmlformats-officedocument.presentationml.slide+xml"/>
  <Override PartName="/ppt/diagrams/quickStyle16.xml" ContentType="application/vnd.openxmlformats-officedocument.drawingml.diagramStyl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diagrams/layout16.xml" ContentType="application/vnd.openxmlformats-officedocument.drawingml.diagramLayout+xml"/>
  <Override PartName="/ppt/diagrams/quickStyle6.xml" ContentType="application/vnd.openxmlformats-officedocument.drawingml.diagramStyl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slides/slide56.xml" ContentType="application/vnd.openxmlformats-officedocument.presentationml.slide+xml"/>
  <Override PartName="/ppt/diagrams/data18.xml" ContentType="application/vnd.openxmlformats-officedocument.drawingml.diagramData+xml"/>
  <Override PartName="/ppt/diagrams/drawing1.xml" ContentType="application/vnd.ms-office.drawingml.diagramDrawing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slides/slide75.xml" ContentType="application/vnd.openxmlformats-officedocument.presentationml.slide+xml"/>
  <Override PartName="/ppt/diagrams/colors15.xml" ContentType="application/vnd.openxmlformats-officedocument.drawingml.diagramColors+xml"/>
  <Override PartName="/ppt/diagrams/colors8.xml" ContentType="application/vnd.openxmlformats-officedocument.drawingml.diagramColors+xml"/>
  <Override PartName="/ppt/diagrams/drawing15.xml" ContentType="application/vnd.ms-office.drawingml.diagramDrawing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diagrams/layout9.xml" ContentType="application/vnd.openxmlformats-officedocument.drawingml.diagramLayout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diagrams/data13.xml" ContentType="application/vnd.openxmlformats-officedocument.drawingml.diagramData+xml"/>
  <Override PartName="/ppt/diagrams/quickStyle17.xml" ContentType="application/vnd.openxmlformats-officedocument.drawingml.diagramStyl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diagrams/layout17.xml" ContentType="application/vnd.openxmlformats-officedocument.drawingml.diagramLayout+xml"/>
  <Override PartName="/ppt/diagrams/colors10.xml" ContentType="application/vnd.openxmlformats-officedocument.drawingml.diagramColors+xml"/>
  <Override PartName="/ppt/slides/slide48.xml" ContentType="application/vnd.openxmlformats-officedocument.presentationml.slide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slides/slide57.xml" ContentType="application/vnd.openxmlformats-officedocument.presentationml.slide+xml"/>
  <Override PartName="/ppt/diagrams/drawing2.xml" ContentType="application/vnd.ms-office.drawingml.diagramDrawing+xml"/>
  <Override PartName="/ppt/slides/slide67.xml" ContentType="application/vnd.openxmlformats-officedocument.presentationml.slide+xml"/>
  <Override PartName="/ppt/diagrams/data1.xml" ContentType="application/vnd.openxmlformats-officedocument.drawingml.diagramData+xml"/>
  <Override PartName="/ppt/diagrams/colors16.xml" ContentType="application/vnd.openxmlformats-officedocument.drawingml.diagramColors+xml"/>
  <Override PartName="/ppt/diagrams/colors9.xml" ContentType="application/vnd.openxmlformats-officedocument.drawingml.diagramColors+xml"/>
  <Override PartName="/ppt/diagrams/drawing16.xml" ContentType="application/vnd.ms-office.drawingml.diagramDrawing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diagrams/quickStyle12.xml" ContentType="application/vnd.openxmlformats-officedocument.drawingml.diagramStyl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diagrams/layout12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2.xml" ContentType="application/vnd.openxmlformats-officedocument.presentationml.slide+xml"/>
  <Override PartName="/ppt/diagrams/data14.xml" ContentType="application/vnd.openxmlformats-officedocument.drawingml.diagramData+xml"/>
  <Override PartName="/ppt/diagrams/quickStyle18.xml" ContentType="application/vnd.openxmlformats-officedocument.drawingml.diagramStyl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diagrams/layout18.xml" ContentType="application/vnd.openxmlformats-officedocument.drawingml.diagramLayou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diagrams/drawing3.xml" ContentType="application/vnd.ms-office.drawingml.diagramDrawing+xml"/>
  <Override PartName="/ppt/slides/slide68.xml" ContentType="application/vnd.openxmlformats-officedocument.presentationml.slide+xml"/>
  <Override PartName="/ppt/diagrams/data2.xml" ContentType="application/vnd.openxmlformats-officedocument.drawingml.diagramData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diagrams/quickStyle13.xml" ContentType="application/vnd.openxmlformats-officedocument.drawingml.diagramStyl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diagrams/layout13.xml" ContentType="application/vnd.openxmlformats-officedocument.drawingml.diagramLayout+xml"/>
  <Override PartName="/ppt/slides/slide53.xml" ContentType="application/vnd.openxmlformats-officedocument.presentationml.slide+xml"/>
  <Override PartName="/ppt/diagrams/data15.xml" ContentType="application/vnd.openxmlformats-officedocument.drawingml.diagramData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colors5.xml" ContentType="application/vnd.openxmlformats-officedocument.drawingml.diagramColors+xml"/>
  <Override PartName="/ppt/diagrams/drawing12.xml" ContentType="application/vnd.ms-office.drawingml.diagramDrawing+xml"/>
  <Override PartName="/ppt/slides/slide59.xml" ContentType="application/vnd.openxmlformats-officedocument.presentationml.slide+xml"/>
  <Override PartName="/ppt/diagrams/drawing4.xml" ContentType="application/vnd.ms-office.drawingml.diagramDrawing+xml"/>
  <Override PartName="/ppt/slides/slide69.xml" ContentType="application/vnd.openxmlformats-officedocument.presentationml.slide+xml"/>
  <Override PartName="/ppt/diagrams/data3.xml" ContentType="application/vnd.openxmlformats-officedocument.drawingml.diagramData+xml"/>
  <Override PartName="/ppt/slides/slide10.xml" ContentType="application/vnd.openxmlformats-officedocument.presentationml.slide+xml"/>
  <Override PartName="/ppt/diagrams/colors18.xml" ContentType="application/vnd.openxmlformats-officedocument.drawingml.diagramColors+xml"/>
  <Override PartName="/ppt/slides/slide20.xml" ContentType="application/vnd.openxmlformats-officedocument.presentationml.slide+xml"/>
  <Override PartName="/ppt/diagrams/drawing18.xml" ContentType="application/vnd.ms-office.drawingml.diagramDrawing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diagrams/quickStyle14.xml" ContentType="application/vnd.openxmlformats-officedocument.drawingml.diagramStyl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diagrams/layout14.xml" ContentType="application/vnd.openxmlformats-officedocument.drawingml.diagramLayout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diagrams/data16.xml" ContentType="application/vnd.openxmlformats-officedocument.drawingml.diagramData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Default Extension="tiff" ContentType="image/tiff"/>
  <Override PartName="/ppt/diagrams/drawing13.xml" ContentType="application/vnd.ms-office.drawingml.diagramDrawing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diagrams/layout7.xml" ContentType="application/vnd.openxmlformats-officedocument.drawingml.diagramLayout+xml"/>
  <Override PartName="/ppt/diagrams/data11.xml" ContentType="application/vnd.openxmlformats-officedocument.drawingml.diagramData+xml"/>
  <Override PartName="/ppt/slides/slide17.xml" ContentType="application/vnd.openxmlformats-officedocument.presentationml.slide+xml"/>
  <Override PartName="/ppt/diagrams/quickStyle15.xml" ContentType="application/vnd.openxmlformats-officedocument.drawingml.diagramStyl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diagrams/layout15.xml" ContentType="application/vnd.openxmlformats-officedocument.drawingml.diagramLayout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s/slide55.xml" ContentType="application/vnd.openxmlformats-officedocument.presentationml.slide+xml"/>
  <Override PartName="/ppt/diagrams/data17.xml" ContentType="application/vnd.openxmlformats-officedocument.drawingml.diagramData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diagrams/colors14.xml" ContentType="application/vnd.openxmlformats-officedocument.drawingml.diagramColors+xml"/>
  <Override PartName="/ppt/diagrams/colors7.xml" ContentType="application/vnd.openxmlformats-officedocument.drawingml.diagramColors+xml"/>
  <Override PartName="/ppt/diagrams/drawing14.xml" ContentType="application/vnd.ms-office.drawingml.diagramDrawing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sldIdLst>
    <p:sldId id="256" r:id="rId2"/>
    <p:sldId id="322" r:id="rId3"/>
    <p:sldId id="257" r:id="rId4"/>
    <p:sldId id="258" r:id="rId5"/>
    <p:sldId id="269" r:id="rId6"/>
    <p:sldId id="270" r:id="rId7"/>
    <p:sldId id="267" r:id="rId8"/>
    <p:sldId id="317" r:id="rId9"/>
    <p:sldId id="259" r:id="rId10"/>
    <p:sldId id="268" r:id="rId11"/>
    <p:sldId id="265" r:id="rId12"/>
    <p:sldId id="266" r:id="rId13"/>
    <p:sldId id="263" r:id="rId14"/>
    <p:sldId id="318" r:id="rId15"/>
    <p:sldId id="260" r:id="rId16"/>
    <p:sldId id="262" r:id="rId17"/>
    <p:sldId id="320" r:id="rId18"/>
    <p:sldId id="321" r:id="rId19"/>
    <p:sldId id="323" r:id="rId20"/>
    <p:sldId id="324" r:id="rId21"/>
    <p:sldId id="327" r:id="rId22"/>
    <p:sldId id="328" r:id="rId23"/>
    <p:sldId id="329" r:id="rId24"/>
    <p:sldId id="330" r:id="rId25"/>
    <p:sldId id="264" r:id="rId26"/>
    <p:sldId id="325" r:id="rId27"/>
    <p:sldId id="326" r:id="rId28"/>
    <p:sldId id="332" r:id="rId29"/>
    <p:sldId id="331" r:id="rId30"/>
    <p:sldId id="271" r:id="rId31"/>
    <p:sldId id="272" r:id="rId32"/>
    <p:sldId id="291" r:id="rId33"/>
    <p:sldId id="29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93" r:id="rId49"/>
    <p:sldId id="287" r:id="rId50"/>
    <p:sldId id="288" r:id="rId51"/>
    <p:sldId id="289" r:id="rId52"/>
    <p:sldId id="294" r:id="rId53"/>
    <p:sldId id="290" r:id="rId54"/>
    <p:sldId id="295" r:id="rId55"/>
    <p:sldId id="296" r:id="rId56"/>
    <p:sldId id="297" r:id="rId57"/>
    <p:sldId id="314" r:id="rId58"/>
    <p:sldId id="298" r:id="rId59"/>
    <p:sldId id="299" r:id="rId60"/>
    <p:sldId id="300" r:id="rId61"/>
    <p:sldId id="301" r:id="rId62"/>
    <p:sldId id="315" r:id="rId63"/>
    <p:sldId id="302" r:id="rId64"/>
    <p:sldId id="303" r:id="rId65"/>
    <p:sldId id="304" r:id="rId66"/>
    <p:sldId id="316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B6329-13C9-8948-BE4E-5270AD316005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C390128-A65D-A94A-9E99-CE7B3F0AE068}">
      <dgm:prSet phldrT="[Text]" phldr="1"/>
      <dgm:spPr/>
      <dgm:t>
        <a:bodyPr/>
        <a:lstStyle/>
        <a:p>
          <a:endParaRPr lang="en-US"/>
        </a:p>
      </dgm:t>
    </dgm:pt>
    <dgm:pt modelId="{B8E22083-A807-5A4B-9AB4-A949FBE88566}" type="parTrans" cxnId="{AC2A92DA-2D13-584A-904E-D07408CCEC18}">
      <dgm:prSet/>
      <dgm:spPr/>
      <dgm:t>
        <a:bodyPr/>
        <a:lstStyle/>
        <a:p>
          <a:endParaRPr lang="en-US"/>
        </a:p>
      </dgm:t>
    </dgm:pt>
    <dgm:pt modelId="{FD6F158A-B9C7-6344-897D-3E9214891416}" type="sibTrans" cxnId="{AC2A92DA-2D13-584A-904E-D07408CCEC18}">
      <dgm:prSet/>
      <dgm:spPr/>
      <dgm:t>
        <a:bodyPr/>
        <a:lstStyle/>
        <a:p>
          <a:endParaRPr lang="en-US"/>
        </a:p>
      </dgm:t>
    </dgm:pt>
    <dgm:pt modelId="{14DCFDB3-F78A-704C-99A8-7291D6595043}">
      <dgm:prSet phldrT="[Text]" phldr="1"/>
      <dgm:spPr/>
      <dgm:t>
        <a:bodyPr/>
        <a:lstStyle/>
        <a:p>
          <a:endParaRPr lang="en-US"/>
        </a:p>
      </dgm:t>
    </dgm:pt>
    <dgm:pt modelId="{8EF2BC16-288E-BD42-B680-A861C2697EC2}" type="parTrans" cxnId="{E7677981-3D96-8A4C-A9C5-E3251DCEE8ED}">
      <dgm:prSet/>
      <dgm:spPr/>
      <dgm:t>
        <a:bodyPr/>
        <a:lstStyle/>
        <a:p>
          <a:endParaRPr lang="en-US"/>
        </a:p>
      </dgm:t>
    </dgm:pt>
    <dgm:pt modelId="{E1166C0C-F13D-6945-9EDF-DC0FE392ED4F}" type="sibTrans" cxnId="{E7677981-3D96-8A4C-A9C5-E3251DCEE8ED}">
      <dgm:prSet/>
      <dgm:spPr/>
      <dgm:t>
        <a:bodyPr/>
        <a:lstStyle/>
        <a:p>
          <a:endParaRPr lang="en-US"/>
        </a:p>
      </dgm:t>
    </dgm:pt>
    <dgm:pt modelId="{60D80BE5-DE3D-044C-B62C-F49B523BCCEF}">
      <dgm:prSet phldrT="[Text]" phldr="1"/>
      <dgm:spPr/>
      <dgm:t>
        <a:bodyPr/>
        <a:lstStyle/>
        <a:p>
          <a:endParaRPr lang="en-US"/>
        </a:p>
      </dgm:t>
    </dgm:pt>
    <dgm:pt modelId="{606C646B-4220-6D48-B04C-F9D3A963E8A8}" type="parTrans" cxnId="{5BE5AE53-63D9-BF41-8243-B78B4A157646}">
      <dgm:prSet/>
      <dgm:spPr/>
      <dgm:t>
        <a:bodyPr/>
        <a:lstStyle/>
        <a:p>
          <a:endParaRPr lang="en-US"/>
        </a:p>
      </dgm:t>
    </dgm:pt>
    <dgm:pt modelId="{7F9F0AF1-E71F-C146-9DBF-B878213658D2}" type="sibTrans" cxnId="{5BE5AE53-63D9-BF41-8243-B78B4A157646}">
      <dgm:prSet/>
      <dgm:spPr/>
      <dgm:t>
        <a:bodyPr/>
        <a:lstStyle/>
        <a:p>
          <a:endParaRPr lang="en-US"/>
        </a:p>
      </dgm:t>
    </dgm:pt>
    <dgm:pt modelId="{79AD169F-55A3-FD41-AC05-CE4D487E18CC}">
      <dgm:prSet phldrT="[Text]" phldr="1"/>
      <dgm:spPr/>
      <dgm:t>
        <a:bodyPr/>
        <a:lstStyle/>
        <a:p>
          <a:endParaRPr lang="en-US"/>
        </a:p>
      </dgm:t>
    </dgm:pt>
    <dgm:pt modelId="{D1280AB2-4B10-8447-9C35-AEF87BB60BCC}" type="parTrans" cxnId="{C2CA0EAE-1752-E04E-ADDA-BBC8B2ABB16D}">
      <dgm:prSet/>
      <dgm:spPr/>
      <dgm:t>
        <a:bodyPr/>
        <a:lstStyle/>
        <a:p>
          <a:endParaRPr lang="en-US"/>
        </a:p>
      </dgm:t>
    </dgm:pt>
    <dgm:pt modelId="{2659B76B-C3F0-8841-A538-FCEDA58CF31D}" type="sibTrans" cxnId="{C2CA0EAE-1752-E04E-ADDA-BBC8B2ABB16D}">
      <dgm:prSet/>
      <dgm:spPr/>
      <dgm:t>
        <a:bodyPr/>
        <a:lstStyle/>
        <a:p>
          <a:endParaRPr lang="en-US"/>
        </a:p>
      </dgm:t>
    </dgm:pt>
    <dgm:pt modelId="{CAD0926F-9FCF-CA43-BB23-9CFE6C8A2295}" type="pres">
      <dgm:prSet presAssocID="{804B6329-13C9-8948-BE4E-5270AD3160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45E6F-975E-AE43-968B-8C40BC4817DD}" type="pres">
      <dgm:prSet presAssocID="{804B6329-13C9-8948-BE4E-5270AD316005}" presName="diamond" presStyleLbl="bgShp" presStyleIdx="0" presStyleCnt="1"/>
      <dgm:spPr/>
    </dgm:pt>
    <dgm:pt modelId="{7B966C57-E549-B34F-A6C7-271EAD8D4E81}" type="pres">
      <dgm:prSet presAssocID="{804B6329-13C9-8948-BE4E-5270AD31600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821A-670F-3843-8E48-C9CD8E9B5D0B}" type="pres">
      <dgm:prSet presAssocID="{804B6329-13C9-8948-BE4E-5270AD31600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D399C-4298-D045-9972-161AAE7B4F27}" type="pres">
      <dgm:prSet presAssocID="{804B6329-13C9-8948-BE4E-5270AD31600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345DA-76BF-964E-89FF-7386EC9EF8F6}" type="pres">
      <dgm:prSet presAssocID="{804B6329-13C9-8948-BE4E-5270AD31600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71254-EBF9-384C-B372-5A1C627E4CF8}" type="presOf" srcId="{60D80BE5-DE3D-044C-B62C-F49B523BCCEF}" destId="{D4FD399C-4298-D045-9972-161AAE7B4F27}" srcOrd="0" destOrd="0" presId="urn:microsoft.com/office/officeart/2005/8/layout/matrix3"/>
    <dgm:cxn modelId="{CF65E32E-8DA9-864E-AFC1-EB4E5DA3CBB1}" type="presOf" srcId="{14DCFDB3-F78A-704C-99A8-7291D6595043}" destId="{1937821A-670F-3843-8E48-C9CD8E9B5D0B}" srcOrd="0" destOrd="0" presId="urn:microsoft.com/office/officeart/2005/8/layout/matrix3"/>
    <dgm:cxn modelId="{C2CA0EAE-1752-E04E-ADDA-BBC8B2ABB16D}" srcId="{804B6329-13C9-8948-BE4E-5270AD316005}" destId="{79AD169F-55A3-FD41-AC05-CE4D487E18CC}" srcOrd="3" destOrd="0" parTransId="{D1280AB2-4B10-8447-9C35-AEF87BB60BCC}" sibTransId="{2659B76B-C3F0-8841-A538-FCEDA58CF31D}"/>
    <dgm:cxn modelId="{64C21EFF-ED98-C047-BFCF-62AAA0B424DE}" type="presOf" srcId="{804B6329-13C9-8948-BE4E-5270AD316005}" destId="{CAD0926F-9FCF-CA43-BB23-9CFE6C8A2295}" srcOrd="0" destOrd="0" presId="urn:microsoft.com/office/officeart/2005/8/layout/matrix3"/>
    <dgm:cxn modelId="{BCB1132D-E2BA-7348-AFBF-B6869EF9C77B}" type="presOf" srcId="{2C390128-A65D-A94A-9E99-CE7B3F0AE068}" destId="{7B966C57-E549-B34F-A6C7-271EAD8D4E81}" srcOrd="0" destOrd="0" presId="urn:microsoft.com/office/officeart/2005/8/layout/matrix3"/>
    <dgm:cxn modelId="{5253B887-3BB1-9149-B1FC-700062525CBC}" type="presOf" srcId="{79AD169F-55A3-FD41-AC05-CE4D487E18CC}" destId="{2D6345DA-76BF-964E-89FF-7386EC9EF8F6}" srcOrd="0" destOrd="0" presId="urn:microsoft.com/office/officeart/2005/8/layout/matrix3"/>
    <dgm:cxn modelId="{5BE5AE53-63D9-BF41-8243-B78B4A157646}" srcId="{804B6329-13C9-8948-BE4E-5270AD316005}" destId="{60D80BE5-DE3D-044C-B62C-F49B523BCCEF}" srcOrd="2" destOrd="0" parTransId="{606C646B-4220-6D48-B04C-F9D3A963E8A8}" sibTransId="{7F9F0AF1-E71F-C146-9DBF-B878213658D2}"/>
    <dgm:cxn modelId="{E7677981-3D96-8A4C-A9C5-E3251DCEE8ED}" srcId="{804B6329-13C9-8948-BE4E-5270AD316005}" destId="{14DCFDB3-F78A-704C-99A8-7291D6595043}" srcOrd="1" destOrd="0" parTransId="{8EF2BC16-288E-BD42-B680-A861C2697EC2}" sibTransId="{E1166C0C-F13D-6945-9EDF-DC0FE392ED4F}"/>
    <dgm:cxn modelId="{AC2A92DA-2D13-584A-904E-D07408CCEC18}" srcId="{804B6329-13C9-8948-BE4E-5270AD316005}" destId="{2C390128-A65D-A94A-9E99-CE7B3F0AE068}" srcOrd="0" destOrd="0" parTransId="{B8E22083-A807-5A4B-9AB4-A949FBE88566}" sibTransId="{FD6F158A-B9C7-6344-897D-3E9214891416}"/>
    <dgm:cxn modelId="{AFB1C485-6E33-A045-86B0-9A30845A57BB}" type="presParOf" srcId="{CAD0926F-9FCF-CA43-BB23-9CFE6C8A2295}" destId="{5F845E6F-975E-AE43-968B-8C40BC4817DD}" srcOrd="0" destOrd="0" presId="urn:microsoft.com/office/officeart/2005/8/layout/matrix3"/>
    <dgm:cxn modelId="{D389C751-0B47-C949-84AD-818B1E0D54D0}" type="presParOf" srcId="{CAD0926F-9FCF-CA43-BB23-9CFE6C8A2295}" destId="{7B966C57-E549-B34F-A6C7-271EAD8D4E81}" srcOrd="1" destOrd="0" presId="urn:microsoft.com/office/officeart/2005/8/layout/matrix3"/>
    <dgm:cxn modelId="{07975B60-A079-7F4A-91B4-766FB526C522}" type="presParOf" srcId="{CAD0926F-9FCF-CA43-BB23-9CFE6C8A2295}" destId="{1937821A-670F-3843-8E48-C9CD8E9B5D0B}" srcOrd="2" destOrd="0" presId="urn:microsoft.com/office/officeart/2005/8/layout/matrix3"/>
    <dgm:cxn modelId="{28215938-9E08-7945-8E6F-1BB3C481A958}" type="presParOf" srcId="{CAD0926F-9FCF-CA43-BB23-9CFE6C8A2295}" destId="{D4FD399C-4298-D045-9972-161AAE7B4F27}" srcOrd="3" destOrd="0" presId="urn:microsoft.com/office/officeart/2005/8/layout/matrix3"/>
    <dgm:cxn modelId="{E22CAA78-8C6E-7441-9F18-7974F340FCEF}" type="presParOf" srcId="{CAD0926F-9FCF-CA43-BB23-9CFE6C8A2295}" destId="{2D6345DA-76BF-964E-89FF-7386EC9EF8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92F7D-D40D-474B-B04A-934EB6B6101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6EE77-E0EF-4738-B1F7-E58D4387286E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endParaRPr lang="en-US" sz="3200" dirty="0">
            <a:solidFill>
              <a:srgbClr val="000000"/>
            </a:solidFill>
          </a:endParaRPr>
        </a:p>
      </dgm:t>
    </dgm:pt>
    <dgm:pt modelId="{CEA2B04A-C2C7-4827-A815-1DBCD69E124B}" type="parTrans" cxnId="{9B2EE669-777F-4230-90F8-79CA8205371C}">
      <dgm:prSet/>
      <dgm:spPr/>
      <dgm:t>
        <a:bodyPr/>
        <a:lstStyle/>
        <a:p>
          <a:endParaRPr lang="en-US"/>
        </a:p>
      </dgm:t>
    </dgm:pt>
    <dgm:pt modelId="{7526D473-F168-4091-8824-E1E78E5E6C6D}" type="sibTrans" cxnId="{9B2EE669-777F-4230-90F8-79CA8205371C}">
      <dgm:prSet/>
      <dgm:spPr/>
      <dgm:t>
        <a:bodyPr/>
        <a:lstStyle/>
        <a:p>
          <a:endParaRPr lang="en-US"/>
        </a:p>
      </dgm:t>
    </dgm:pt>
    <dgm:pt modelId="{585591B8-0CE8-4821-ACC3-ECBBD12F1531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A2, B1</a:t>
          </a:r>
          <a:endParaRPr lang="en-US" sz="3200" dirty="0">
            <a:solidFill>
              <a:srgbClr val="000000"/>
            </a:solidFill>
          </a:endParaRPr>
        </a:p>
      </dgm:t>
    </dgm:pt>
    <dgm:pt modelId="{4E6EA035-95CE-4CE9-9F22-79FCE52E23CA}" type="parTrans" cxnId="{A93C4D06-230C-40F6-852D-E03862E15A1E}">
      <dgm:prSet/>
      <dgm:spPr/>
      <dgm:t>
        <a:bodyPr/>
        <a:lstStyle/>
        <a:p>
          <a:endParaRPr lang="en-US"/>
        </a:p>
      </dgm:t>
    </dgm:pt>
    <dgm:pt modelId="{DF54BC55-A972-45CC-8E29-F9896B752641}" type="sibTrans" cxnId="{A93C4D06-230C-40F6-852D-E03862E15A1E}">
      <dgm:prSet/>
      <dgm:spPr/>
      <dgm:t>
        <a:bodyPr/>
        <a:lstStyle/>
        <a:p>
          <a:endParaRPr lang="en-US"/>
        </a:p>
      </dgm:t>
    </dgm:pt>
    <dgm:pt modelId="{43547C85-7D2A-4EFE-ABFC-9253FC2C7079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endParaRPr lang="en-US" sz="3200" dirty="0">
            <a:solidFill>
              <a:srgbClr val="000000"/>
            </a:solidFill>
          </a:endParaRPr>
        </a:p>
      </dgm:t>
    </dgm:pt>
    <dgm:pt modelId="{F3EDEAAE-6C8D-4F42-BC21-618F2888FC97}" type="parTrans" cxnId="{ACF9F1C5-B517-4694-8F1E-CE73DF6DFFDA}">
      <dgm:prSet/>
      <dgm:spPr/>
      <dgm:t>
        <a:bodyPr/>
        <a:lstStyle/>
        <a:p>
          <a:endParaRPr lang="en-US"/>
        </a:p>
      </dgm:t>
    </dgm:pt>
    <dgm:pt modelId="{F70CC180-4A6D-4F09-B5CF-D7CDFDA3C7E9}" type="sibTrans" cxnId="{ACF9F1C5-B517-4694-8F1E-CE73DF6DFFDA}">
      <dgm:prSet/>
      <dgm:spPr/>
      <dgm:t>
        <a:bodyPr/>
        <a:lstStyle/>
        <a:p>
          <a:endParaRPr lang="en-US"/>
        </a:p>
      </dgm:t>
    </dgm:pt>
    <dgm:pt modelId="{0043BA77-2276-490D-8897-B78A13060AAC}">
      <dgm:prSet phldrT="[Text]" custT="1"/>
      <dgm:spPr/>
      <dgm:t>
        <a:bodyPr/>
        <a:lstStyle/>
        <a:p>
          <a:r>
            <a:rPr lang="en-US" sz="3200" dirty="0" smtClean="0"/>
            <a:t>Le pays </a:t>
          </a:r>
          <a:r>
            <a:rPr lang="en-US" sz="3200" dirty="0" err="1" smtClean="0"/>
            <a:t>d’origine</a:t>
          </a:r>
          <a:endParaRPr lang="en-US" sz="3200" dirty="0"/>
        </a:p>
      </dgm:t>
    </dgm:pt>
    <dgm:pt modelId="{B1D70CC1-09A3-4C5A-84D1-AE4B6A058479}" type="parTrans" cxnId="{0F880439-E7F4-4AD4-9B6F-118D08538779}">
      <dgm:prSet/>
      <dgm:spPr/>
      <dgm:t>
        <a:bodyPr/>
        <a:lstStyle/>
        <a:p>
          <a:endParaRPr lang="en-US"/>
        </a:p>
      </dgm:t>
    </dgm:pt>
    <dgm:pt modelId="{DD8FFC2E-B2E6-4899-B1CA-E6BE8B3109A9}" type="sibTrans" cxnId="{0F880439-E7F4-4AD4-9B6F-118D08538779}">
      <dgm:prSet/>
      <dgm:spPr/>
      <dgm:t>
        <a:bodyPr/>
        <a:lstStyle/>
        <a:p>
          <a:endParaRPr lang="en-US"/>
        </a:p>
      </dgm:t>
    </dgm:pt>
    <dgm:pt modelId="{253A089F-1E53-4F6F-9170-183AC26D6389}">
      <dgm:prSet phldrT="[Text]" custT="1"/>
      <dgm:spPr/>
      <dgm:t>
        <a:bodyPr/>
        <a:lstStyle/>
        <a:p>
          <a:r>
            <a:rPr lang="en-US" sz="3200" dirty="0" err="1" smtClean="0"/>
            <a:t>L’identité</a:t>
          </a:r>
          <a:endParaRPr lang="en-US" sz="3200" dirty="0"/>
        </a:p>
      </dgm:t>
    </dgm:pt>
    <dgm:pt modelId="{7977E0FF-190D-47E3-8C68-9AC1598CA128}" type="parTrans" cxnId="{317C3856-23B2-41C5-9A5E-4B5F8C5229C2}">
      <dgm:prSet/>
      <dgm:spPr/>
    </dgm:pt>
    <dgm:pt modelId="{8F9AE497-1CC1-4E38-B734-B830A1693535}" type="sibTrans" cxnId="{317C3856-23B2-41C5-9A5E-4B5F8C5229C2}">
      <dgm:prSet/>
      <dgm:spPr/>
    </dgm:pt>
    <dgm:pt modelId="{B5C1C4C9-89A5-443E-94D1-67FBC67C7C7B}">
      <dgm:prSet phldrT="[Text]" custT="1"/>
      <dgm:spPr/>
      <dgm:t>
        <a:bodyPr/>
        <a:lstStyle/>
        <a:p>
          <a:r>
            <a:rPr lang="en-US" sz="3200" dirty="0" smtClean="0"/>
            <a:t>Les souvenirs</a:t>
          </a:r>
          <a:endParaRPr lang="en-US" sz="3200" dirty="0"/>
        </a:p>
      </dgm:t>
    </dgm:pt>
    <dgm:pt modelId="{9BF32B2A-BC17-4BA7-8E08-45AA7E14616C}" type="parTrans" cxnId="{2BE9EB23-AFAB-42F2-A8E9-B74E7E7A078A}">
      <dgm:prSet/>
      <dgm:spPr/>
    </dgm:pt>
    <dgm:pt modelId="{EFC12E12-00C6-4EBF-B366-A399007FF4BA}" type="sibTrans" cxnId="{2BE9EB23-AFAB-42F2-A8E9-B74E7E7A078A}">
      <dgm:prSet/>
      <dgm:spPr/>
    </dgm:pt>
    <dgm:pt modelId="{F696EC0B-19F3-413E-ADDB-98DA93CC5B09}" type="pres">
      <dgm:prSet presAssocID="{E8992F7D-D40D-474B-B04A-934EB6B61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BC0D8-5386-4024-8AAD-463AAF5532FE}" type="pres">
      <dgm:prSet presAssocID="{43547C85-7D2A-4EFE-ABFC-9253FC2C70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F2CF8-2D47-4AF1-A66D-6E85D010BD74}" type="pres">
      <dgm:prSet presAssocID="{43547C85-7D2A-4EFE-ABFC-9253FC2C70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E99A-3C0B-4FFF-A275-6278C61FDE14}" type="pres">
      <dgm:prSet presAssocID="{7C66EE77-E0EF-4738-B1F7-E58D4387286E}" presName="parentText" presStyleLbl="node1" presStyleIdx="1" presStyleCnt="2" custLinFactNeighborY="62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BA864-0624-4329-952B-8DEBF4BF5F62}" type="pres">
      <dgm:prSet presAssocID="{7C66EE77-E0EF-4738-B1F7-E58D438728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C3856-23B2-41C5-9A5E-4B5F8C5229C2}" srcId="{43547C85-7D2A-4EFE-ABFC-9253FC2C7079}" destId="{253A089F-1E53-4F6F-9170-183AC26D6389}" srcOrd="1" destOrd="0" parTransId="{7977E0FF-190D-47E3-8C68-9AC1598CA128}" sibTransId="{8F9AE497-1CC1-4E38-B734-B830A1693535}"/>
    <dgm:cxn modelId="{A93C4D06-230C-40F6-852D-E03862E15A1E}" srcId="{7C66EE77-E0EF-4738-B1F7-E58D4387286E}" destId="{585591B8-0CE8-4821-ACC3-ECBBD12F1531}" srcOrd="0" destOrd="0" parTransId="{4E6EA035-95CE-4CE9-9F22-79FCE52E23CA}" sibTransId="{DF54BC55-A972-45CC-8E29-F9896B752641}"/>
    <dgm:cxn modelId="{54F417FF-BCBC-FE43-83DF-E4ED6859D4D6}" type="presOf" srcId="{E8992F7D-D40D-474B-B04A-934EB6B6101E}" destId="{F696EC0B-19F3-413E-ADDB-98DA93CC5B09}" srcOrd="0" destOrd="0" presId="urn:microsoft.com/office/officeart/2005/8/layout/vList2"/>
    <dgm:cxn modelId="{ACF9F1C5-B517-4694-8F1E-CE73DF6DFFDA}" srcId="{E8992F7D-D40D-474B-B04A-934EB6B6101E}" destId="{43547C85-7D2A-4EFE-ABFC-9253FC2C7079}" srcOrd="0" destOrd="0" parTransId="{F3EDEAAE-6C8D-4F42-BC21-618F2888FC97}" sibTransId="{F70CC180-4A6D-4F09-B5CF-D7CDFDA3C7E9}"/>
    <dgm:cxn modelId="{2C67B3BD-986F-9C40-B7D8-B2915E739C5A}" type="presOf" srcId="{253A089F-1E53-4F6F-9170-183AC26D6389}" destId="{315F2CF8-2D47-4AF1-A66D-6E85D010BD74}" srcOrd="0" destOrd="1" presId="urn:microsoft.com/office/officeart/2005/8/layout/vList2"/>
    <dgm:cxn modelId="{9B2EE669-777F-4230-90F8-79CA8205371C}" srcId="{E8992F7D-D40D-474B-B04A-934EB6B6101E}" destId="{7C66EE77-E0EF-4738-B1F7-E58D4387286E}" srcOrd="1" destOrd="0" parTransId="{CEA2B04A-C2C7-4827-A815-1DBCD69E124B}" sibTransId="{7526D473-F168-4091-8824-E1E78E5E6C6D}"/>
    <dgm:cxn modelId="{4778FDEB-1107-9A4D-9ACA-6727A8FC1467}" type="presOf" srcId="{585591B8-0CE8-4821-ACC3-ECBBD12F1531}" destId="{26BBA864-0624-4329-952B-8DEBF4BF5F62}" srcOrd="0" destOrd="0" presId="urn:microsoft.com/office/officeart/2005/8/layout/vList2"/>
    <dgm:cxn modelId="{B0BF1B29-B565-714E-A3FE-E1AAC8FA7EF6}" type="presOf" srcId="{0043BA77-2276-490D-8897-B78A13060AAC}" destId="{315F2CF8-2D47-4AF1-A66D-6E85D010BD74}" srcOrd="0" destOrd="0" presId="urn:microsoft.com/office/officeart/2005/8/layout/vList2"/>
    <dgm:cxn modelId="{BA8A6F9D-7278-D249-A442-5D1AD5B7088D}" type="presOf" srcId="{B5C1C4C9-89A5-443E-94D1-67FBC67C7C7B}" destId="{315F2CF8-2D47-4AF1-A66D-6E85D010BD74}" srcOrd="0" destOrd="2" presId="urn:microsoft.com/office/officeart/2005/8/layout/vList2"/>
    <dgm:cxn modelId="{9B51247D-ADE3-5742-AC9F-A452C122209C}" type="presOf" srcId="{43547C85-7D2A-4EFE-ABFC-9253FC2C7079}" destId="{FBEBC0D8-5386-4024-8AAD-463AAF5532FE}" srcOrd="0" destOrd="0" presId="urn:microsoft.com/office/officeart/2005/8/layout/vList2"/>
    <dgm:cxn modelId="{2BE9EB23-AFAB-42F2-A8E9-B74E7E7A078A}" srcId="{43547C85-7D2A-4EFE-ABFC-9253FC2C7079}" destId="{B5C1C4C9-89A5-443E-94D1-67FBC67C7C7B}" srcOrd="2" destOrd="0" parTransId="{9BF32B2A-BC17-4BA7-8E08-45AA7E14616C}" sibTransId="{EFC12E12-00C6-4EBF-B366-A399007FF4BA}"/>
    <dgm:cxn modelId="{0F880439-E7F4-4AD4-9B6F-118D08538779}" srcId="{43547C85-7D2A-4EFE-ABFC-9253FC2C7079}" destId="{0043BA77-2276-490D-8897-B78A13060AAC}" srcOrd="0" destOrd="0" parTransId="{B1D70CC1-09A3-4C5A-84D1-AE4B6A058479}" sibTransId="{DD8FFC2E-B2E6-4899-B1CA-E6BE8B3109A9}"/>
    <dgm:cxn modelId="{CB13071D-19FC-D848-9594-A03CBEF05726}" type="presOf" srcId="{7C66EE77-E0EF-4738-B1F7-E58D4387286E}" destId="{010CE99A-3C0B-4FFF-A275-6278C61FDE14}" srcOrd="0" destOrd="0" presId="urn:microsoft.com/office/officeart/2005/8/layout/vList2"/>
    <dgm:cxn modelId="{E2F2EBDF-789A-4F4D-8DD3-B061A4A0CFC2}" type="presParOf" srcId="{F696EC0B-19F3-413E-ADDB-98DA93CC5B09}" destId="{FBEBC0D8-5386-4024-8AAD-463AAF5532FE}" srcOrd="0" destOrd="0" presId="urn:microsoft.com/office/officeart/2005/8/layout/vList2"/>
    <dgm:cxn modelId="{69D03E8B-9DEC-9B4B-BE94-F055628AA7DF}" type="presParOf" srcId="{F696EC0B-19F3-413E-ADDB-98DA93CC5B09}" destId="{315F2CF8-2D47-4AF1-A66D-6E85D010BD74}" srcOrd="1" destOrd="0" presId="urn:microsoft.com/office/officeart/2005/8/layout/vList2"/>
    <dgm:cxn modelId="{BCB3599E-7FBD-9743-98C3-464E3DBE05FE}" type="presParOf" srcId="{F696EC0B-19F3-413E-ADDB-98DA93CC5B09}" destId="{010CE99A-3C0B-4FFF-A275-6278C61FDE14}" srcOrd="2" destOrd="0" presId="urn:microsoft.com/office/officeart/2005/8/layout/vList2"/>
    <dgm:cxn modelId="{24C94577-BD79-B746-A6FE-9B9AD18E0A0D}" type="presParOf" srcId="{F696EC0B-19F3-413E-ADDB-98DA93CC5B09}" destId="{26BBA864-0624-4329-952B-8DEBF4BF5F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Décrire</a:t>
          </a:r>
          <a:r>
            <a:rPr lang="en-US" sz="3200" dirty="0" smtClean="0"/>
            <a:t> des </a:t>
          </a:r>
          <a:r>
            <a:rPr lang="en-US" sz="3200" dirty="0" err="1" smtClean="0"/>
            <a:t>lieux</a:t>
          </a:r>
          <a:r>
            <a:rPr lang="en-US" sz="3200" dirty="0" smtClean="0"/>
            <a:t>, des actions, des </a:t>
          </a:r>
          <a:r>
            <a:rPr lang="en-US" sz="3200" dirty="0" err="1" smtClean="0"/>
            <a:t>personnes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inter)culturels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Découvrir</a:t>
          </a:r>
          <a:r>
            <a:rPr lang="en-US" sz="3200" dirty="0" smtClean="0">
              <a:solidFill>
                <a:srgbClr val="000000"/>
              </a:solidFill>
            </a:rPr>
            <a:t> un continent (</a:t>
          </a:r>
          <a:r>
            <a:rPr lang="en-US" sz="3200" dirty="0" err="1" smtClean="0">
              <a:solidFill>
                <a:srgbClr val="000000"/>
              </a:solidFill>
            </a:rPr>
            <a:t>l’Afrique</a:t>
          </a:r>
          <a:r>
            <a:rPr lang="en-US" sz="3200" dirty="0" smtClean="0">
              <a:solidFill>
                <a:srgbClr val="000000"/>
              </a:solidFill>
            </a:rPr>
            <a:t>)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err="1" smtClean="0"/>
            <a:t>Rédiger</a:t>
          </a:r>
          <a:r>
            <a:rPr lang="en-US" sz="3200" dirty="0" smtClean="0"/>
            <a:t> </a:t>
          </a:r>
          <a:r>
            <a:rPr lang="en-US" sz="3200" dirty="0" err="1" smtClean="0"/>
            <a:t>une</a:t>
          </a:r>
          <a:r>
            <a:rPr lang="en-US" sz="3200" dirty="0" smtClean="0"/>
            <a:t> carte </a:t>
          </a:r>
          <a:r>
            <a:rPr lang="en-US" sz="3200" dirty="0" err="1" smtClean="0"/>
            <a:t>postale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5B0C24B7-ADF6-414A-8497-8D990DA1DA56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Comparer la culture </a:t>
          </a:r>
          <a:r>
            <a:rPr lang="en-US" sz="3200" dirty="0" err="1" smtClean="0">
              <a:solidFill>
                <a:srgbClr val="000000"/>
              </a:solidFill>
            </a:rPr>
            <a:t>française</a:t>
          </a:r>
          <a:r>
            <a:rPr lang="en-US" sz="3200" dirty="0" smtClean="0">
              <a:solidFill>
                <a:srgbClr val="000000"/>
              </a:solidFill>
            </a:rPr>
            <a:t> et </a:t>
          </a:r>
          <a:r>
            <a:rPr lang="en-US" sz="3200" dirty="0" err="1" smtClean="0">
              <a:solidFill>
                <a:srgbClr val="000000"/>
              </a:solidFill>
            </a:rPr>
            <a:t>africaine</a:t>
          </a:r>
          <a:endParaRPr lang="en-US" sz="3200" dirty="0">
            <a:solidFill>
              <a:srgbClr val="000000"/>
            </a:solidFill>
          </a:endParaRPr>
        </a:p>
      </dgm:t>
    </dgm:pt>
    <dgm:pt modelId="{F085EABD-0621-4B48-9B7B-1B869F3C365C}" type="parTrans" cxnId="{16A34CB2-F71F-42DD-81BE-21AE32718BDE}">
      <dgm:prSet/>
      <dgm:spPr/>
      <dgm:t>
        <a:bodyPr/>
        <a:lstStyle/>
        <a:p>
          <a:endParaRPr lang="en-US"/>
        </a:p>
      </dgm:t>
    </dgm:pt>
    <dgm:pt modelId="{823B34F7-98B2-4761-9B04-067CE999B6A8}" type="sibTrans" cxnId="{16A34CB2-F71F-42DD-81BE-21AE32718BDE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34CB2-F71F-42DD-81BE-21AE32718BDE}" srcId="{8AB5074C-B654-4D26-A8E8-C314271C3081}" destId="{5B0C24B7-ADF6-414A-8497-8D990DA1DA56}" srcOrd="1" destOrd="0" parTransId="{F085EABD-0621-4B48-9B7B-1B869F3C365C}" sibTransId="{823B34F7-98B2-4761-9B04-067CE999B6A8}"/>
    <dgm:cxn modelId="{B8206D0D-801C-454D-AD39-5400946383D4}" type="presOf" srcId="{A4E54F3C-C1AD-4C13-B91A-907EF0105A5A}" destId="{1D156FD1-870D-4867-997C-71C8F9B8DDEA}" srcOrd="0" destOrd="0" presId="urn:microsoft.com/office/officeart/2005/8/layout/vList2"/>
    <dgm:cxn modelId="{750B7D64-716E-3D4A-A783-B2A368F17326}" type="presOf" srcId="{A70DEA9A-C040-403D-AFEA-E9C73753232C}" destId="{C71A0C5A-E4C4-4003-9C94-33BC8E1A78D3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94102F34-7AE4-6245-9F50-AF1B646C9D27}" type="presOf" srcId="{5B0C24B7-ADF6-414A-8497-8D990DA1DA56}" destId="{5B9E5ED1-C709-46E6-87F8-686DADBE1E67}" srcOrd="0" destOrd="1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6EC8CB25-72A3-6349-B695-271F4CD9515B}" type="presOf" srcId="{77A038EF-23C0-4D61-867B-44567814B036}" destId="{EF2E6300-0BE6-4698-A5E6-BEEFB26A9165}" srcOrd="0" destOrd="0" presId="urn:microsoft.com/office/officeart/2005/8/layout/vList2"/>
    <dgm:cxn modelId="{BD5CC2C0-16A3-1041-A8DE-BCCF27C1FDAB}" type="presOf" srcId="{0DD4C545-C261-4FBB-BB37-72AFFC98142D}" destId="{5B9E5ED1-C709-46E6-87F8-686DADBE1E67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46058496-575A-5240-A988-E928ADF1E239}" type="presOf" srcId="{9927BC97-7561-4622-B510-F9DA30EC7820}" destId="{1D156FD1-870D-4867-997C-71C8F9B8DDEA}" srcOrd="0" destOrd="1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061A02DA-8F36-2C41-A8DB-704354D02ACF}" type="presOf" srcId="{8AB5074C-B654-4D26-A8E8-C314271C3081}" destId="{93C0D865-B3BF-4FAB-B9D5-EECA9D99AA7A}" srcOrd="0" destOrd="0" presId="urn:microsoft.com/office/officeart/2005/8/layout/vList2"/>
    <dgm:cxn modelId="{1A60ADE3-3B1B-B54C-BBE8-2F5AB971DA03}" type="presParOf" srcId="{EF2E6300-0BE6-4698-A5E6-BEEFB26A9165}" destId="{C71A0C5A-E4C4-4003-9C94-33BC8E1A78D3}" srcOrd="0" destOrd="0" presId="urn:microsoft.com/office/officeart/2005/8/layout/vList2"/>
    <dgm:cxn modelId="{24DD8372-D5B8-2E41-9A6C-6C6CB5B4CE90}" type="presParOf" srcId="{EF2E6300-0BE6-4698-A5E6-BEEFB26A9165}" destId="{1D156FD1-870D-4867-997C-71C8F9B8DDEA}" srcOrd="1" destOrd="0" presId="urn:microsoft.com/office/officeart/2005/8/layout/vList2"/>
    <dgm:cxn modelId="{748CD645-F56A-1646-AA5F-664B04FB87AF}" type="presParOf" srcId="{EF2E6300-0BE6-4698-A5E6-BEEFB26A9165}" destId="{93C0D865-B3BF-4FAB-B9D5-EECA9D99AA7A}" srcOrd="2" destOrd="0" presId="urn:microsoft.com/office/officeart/2005/8/layout/vList2"/>
    <dgm:cxn modelId="{FB21C4BA-C6CF-B343-A8E1-C20B59C097D6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B1; B2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smtClean="0"/>
            <a:t>Les </a:t>
          </a:r>
          <a:r>
            <a:rPr lang="en-US" sz="3200" dirty="0" err="1" smtClean="0"/>
            <a:t>projets</a:t>
          </a:r>
          <a:r>
            <a:rPr lang="en-US" sz="3200" dirty="0" smtClean="0"/>
            <a:t> de vie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L’Afrique</a:t>
          </a:r>
          <a:r>
            <a:rPr lang="en-US" sz="3200" dirty="0" smtClean="0"/>
            <a:t>, la double culture</a:t>
          </a:r>
          <a:endParaRPr lang="en-US" sz="3200" dirty="0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000FA-6D28-0742-800F-FCACDFA19A58}" type="presOf" srcId="{9927BC97-7561-4622-B510-F9DA30EC7820}" destId="{1D156FD1-870D-4867-997C-71C8F9B8DDEA}" srcOrd="0" destOrd="1" presId="urn:microsoft.com/office/officeart/2005/8/layout/vList2"/>
    <dgm:cxn modelId="{BBEE2A33-B204-5A42-827A-195F7E196FAC}" type="presOf" srcId="{A70DEA9A-C040-403D-AFEA-E9C73753232C}" destId="{C71A0C5A-E4C4-4003-9C94-33BC8E1A78D3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49ED73D0-F87B-294D-A301-CE530EBC31AB}" type="presOf" srcId="{77A038EF-23C0-4D61-867B-44567814B036}" destId="{EF2E6300-0BE6-4698-A5E6-BEEFB26A9165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C8F1AAD9-6C39-0746-A39B-69FABA5D481D}" type="presOf" srcId="{8AB5074C-B654-4D26-A8E8-C314271C3081}" destId="{93C0D865-B3BF-4FAB-B9D5-EECA9D99AA7A}" srcOrd="0" destOrd="0" presId="urn:microsoft.com/office/officeart/2005/8/layout/vList2"/>
    <dgm:cxn modelId="{D54177C8-3726-4A49-BCD2-83D0E1EE35F8}" type="presOf" srcId="{A4E54F3C-C1AD-4C13-B91A-907EF0105A5A}" destId="{1D156FD1-870D-4867-997C-71C8F9B8DDEA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2C8874F7-96F9-0D4D-814A-4597E646365D}" type="presOf" srcId="{0DD4C545-C261-4FBB-BB37-72AFFC98142D}" destId="{5B9E5ED1-C709-46E6-87F8-686DADBE1E67}" srcOrd="0" destOrd="0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07D5351C-8345-4945-B2E9-E5E17ED927C2}" type="presParOf" srcId="{EF2E6300-0BE6-4698-A5E6-BEEFB26A9165}" destId="{C71A0C5A-E4C4-4003-9C94-33BC8E1A78D3}" srcOrd="0" destOrd="0" presId="urn:microsoft.com/office/officeart/2005/8/layout/vList2"/>
    <dgm:cxn modelId="{03ED06A6-9947-7743-85E3-6A5BB26CAB6D}" type="presParOf" srcId="{EF2E6300-0BE6-4698-A5E6-BEEFB26A9165}" destId="{1D156FD1-870D-4867-997C-71C8F9B8DDEA}" srcOrd="1" destOrd="0" presId="urn:microsoft.com/office/officeart/2005/8/layout/vList2"/>
    <dgm:cxn modelId="{B5155FA6-46A4-0440-B7B7-15E69262616C}" type="presParOf" srcId="{EF2E6300-0BE6-4698-A5E6-BEEFB26A9165}" destId="{93C0D865-B3BF-4FAB-B9D5-EECA9D99AA7A}" srcOrd="2" destOrd="0" presId="urn:microsoft.com/office/officeart/2005/8/layout/vList2"/>
    <dgm:cxn modelId="{3F66FEAE-705B-C140-8DE0-7C3807BA8797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Parler</a:t>
          </a:r>
          <a:r>
            <a:rPr lang="en-US" sz="3200" dirty="0" smtClean="0"/>
            <a:t> de </a:t>
          </a:r>
          <a:r>
            <a:rPr lang="en-US" sz="3200" dirty="0" err="1" smtClean="0"/>
            <a:t>soi</a:t>
          </a:r>
          <a:r>
            <a:rPr lang="en-US" sz="3200" dirty="0" smtClean="0"/>
            <a:t>, de </a:t>
          </a:r>
          <a:r>
            <a:rPr lang="en-US" sz="3200" dirty="0" err="1" smtClean="0"/>
            <a:t>ses</a:t>
          </a:r>
          <a:r>
            <a:rPr lang="en-US" sz="3200" dirty="0" smtClean="0"/>
            <a:t> </a:t>
          </a:r>
          <a:r>
            <a:rPr lang="en-US" sz="3200" dirty="0" err="1" smtClean="0"/>
            <a:t>origines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socio)linguistiques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Utiliser</a:t>
          </a:r>
          <a:r>
            <a:rPr lang="en-US" sz="3200" dirty="0" smtClean="0">
              <a:solidFill>
                <a:srgbClr val="000000"/>
              </a:solidFill>
            </a:rPr>
            <a:t> les </a:t>
          </a:r>
          <a:r>
            <a:rPr lang="en-US" sz="3200" dirty="0" err="1" smtClean="0">
              <a:solidFill>
                <a:srgbClr val="000000"/>
              </a:solidFill>
            </a:rPr>
            <a:t>noms</a:t>
          </a:r>
          <a:r>
            <a:rPr lang="en-US" sz="3200" dirty="0" smtClean="0">
              <a:solidFill>
                <a:srgbClr val="000000"/>
              </a:solidFill>
            </a:rPr>
            <a:t> de pays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smtClean="0"/>
            <a:t>Imaginer un </a:t>
          </a:r>
          <a:r>
            <a:rPr lang="en-US" sz="3200" dirty="0" err="1" smtClean="0"/>
            <a:t>poème</a:t>
          </a:r>
          <a:r>
            <a:rPr lang="en-US" sz="3200" dirty="0" smtClean="0"/>
            <a:t>, </a:t>
          </a:r>
          <a:r>
            <a:rPr lang="en-US" sz="3200" dirty="0" err="1" smtClean="0"/>
            <a:t>écrire</a:t>
          </a:r>
          <a:r>
            <a:rPr lang="en-US" sz="3200" dirty="0" smtClean="0"/>
            <a:t> le refrain </a:t>
          </a:r>
          <a:r>
            <a:rPr lang="en-US" sz="3200" dirty="0" err="1" smtClean="0"/>
            <a:t>d’une</a:t>
          </a:r>
          <a:r>
            <a:rPr lang="en-US" sz="3200" dirty="0" smtClean="0"/>
            <a:t> chanson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2C072-AC0C-4347-8E05-5849686E8C1D}" type="presOf" srcId="{A70DEA9A-C040-403D-AFEA-E9C73753232C}" destId="{C71A0C5A-E4C4-4003-9C94-33BC8E1A78D3}" srcOrd="0" destOrd="0" presId="urn:microsoft.com/office/officeart/2005/8/layout/vList2"/>
    <dgm:cxn modelId="{818F4F7C-6933-4B47-BC81-5BE82304828A}" type="presOf" srcId="{8AB5074C-B654-4D26-A8E8-C314271C3081}" destId="{93C0D865-B3BF-4FAB-B9D5-EECA9D99AA7A}" srcOrd="0" destOrd="0" presId="urn:microsoft.com/office/officeart/2005/8/layout/vList2"/>
    <dgm:cxn modelId="{B81C1E08-3A2C-0F42-A629-C8DC5388ACD8}" type="presOf" srcId="{77A038EF-23C0-4D61-867B-44567814B036}" destId="{EF2E6300-0BE6-4698-A5E6-BEEFB26A9165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F21C44DE-25A6-F046-9B76-C70EC53DF614}" type="presOf" srcId="{A4E54F3C-C1AD-4C13-B91A-907EF0105A5A}" destId="{1D156FD1-870D-4867-997C-71C8F9B8DDEA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749AD64E-5075-2A41-B7B3-530E24BAE212}" type="presOf" srcId="{0DD4C545-C261-4FBB-BB37-72AFFC98142D}" destId="{5B9E5ED1-C709-46E6-87F8-686DADBE1E67}" srcOrd="0" destOrd="0" presId="urn:microsoft.com/office/officeart/2005/8/layout/vList2"/>
    <dgm:cxn modelId="{7965693C-21AC-1546-BA33-5FFF37734E46}" type="presOf" srcId="{9927BC97-7561-4622-B510-F9DA30EC7820}" destId="{1D156FD1-870D-4867-997C-71C8F9B8DDEA}" srcOrd="0" destOrd="1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0BCED19D-CC9E-EE43-A67D-B3E50604DA5A}" type="presParOf" srcId="{EF2E6300-0BE6-4698-A5E6-BEEFB26A9165}" destId="{C71A0C5A-E4C4-4003-9C94-33BC8E1A78D3}" srcOrd="0" destOrd="0" presId="urn:microsoft.com/office/officeart/2005/8/layout/vList2"/>
    <dgm:cxn modelId="{4D03A63C-15D6-E547-8FE4-2B6FDA664219}" type="presParOf" srcId="{EF2E6300-0BE6-4698-A5E6-BEEFB26A9165}" destId="{1D156FD1-870D-4867-997C-71C8F9B8DDEA}" srcOrd="1" destOrd="0" presId="urn:microsoft.com/office/officeart/2005/8/layout/vList2"/>
    <dgm:cxn modelId="{5CD5A264-329B-EF4A-A477-F47109552D8F}" type="presParOf" srcId="{EF2E6300-0BE6-4698-A5E6-BEEFB26A9165}" destId="{93C0D865-B3BF-4FAB-B9D5-EECA9D99AA7A}" srcOrd="2" destOrd="0" presId="urn:microsoft.com/office/officeart/2005/8/layout/vList2"/>
    <dgm:cxn modelId="{A2FBD46C-0C0D-3046-8F2B-7A652A0A0445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smtClean="0"/>
            <a:t>La </a:t>
          </a:r>
          <a:r>
            <a:rPr lang="en-US" sz="3200" dirty="0" err="1" smtClean="0"/>
            <a:t>danse</a:t>
          </a:r>
          <a:r>
            <a:rPr lang="en-US" sz="3200" dirty="0" smtClean="0"/>
            <a:t>, la </a:t>
          </a:r>
          <a:r>
            <a:rPr lang="en-US" sz="3200" dirty="0" err="1" smtClean="0"/>
            <a:t>musique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A2, B1, B2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EF385-33AB-DB45-832C-6F9487A51C30}" type="presOf" srcId="{8AB5074C-B654-4D26-A8E8-C314271C3081}" destId="{93C0D865-B3BF-4FAB-B9D5-EECA9D99AA7A}" srcOrd="0" destOrd="0" presId="urn:microsoft.com/office/officeart/2005/8/layout/vList2"/>
    <dgm:cxn modelId="{0358703E-4FE3-3E47-9BA0-126C71E37782}" type="presOf" srcId="{0DD4C545-C261-4FBB-BB37-72AFFC98142D}" destId="{5B9E5ED1-C709-46E6-87F8-686DADBE1E67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0B375E99-1103-5F45-88F6-B25529A16EA7}" type="presOf" srcId="{A70DEA9A-C040-403D-AFEA-E9C73753232C}" destId="{C71A0C5A-E4C4-4003-9C94-33BC8E1A78D3}" srcOrd="0" destOrd="0" presId="urn:microsoft.com/office/officeart/2005/8/layout/vList2"/>
    <dgm:cxn modelId="{57DBB2D9-7752-1747-A536-230A760DA1E0}" type="presOf" srcId="{77A038EF-23C0-4D61-867B-44567814B036}" destId="{EF2E6300-0BE6-4698-A5E6-BEEFB26A9165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353FF081-0544-7A4B-9E25-5E565C243257}" type="presOf" srcId="{A4E54F3C-C1AD-4C13-B91A-907EF0105A5A}" destId="{1D156FD1-870D-4867-997C-71C8F9B8DDEA}" srcOrd="0" destOrd="0" presId="urn:microsoft.com/office/officeart/2005/8/layout/vList2"/>
    <dgm:cxn modelId="{BACF9934-B7DA-FB45-9B3B-9F5E4F84FD11}" type="presParOf" srcId="{EF2E6300-0BE6-4698-A5E6-BEEFB26A9165}" destId="{C71A0C5A-E4C4-4003-9C94-33BC8E1A78D3}" srcOrd="0" destOrd="0" presId="urn:microsoft.com/office/officeart/2005/8/layout/vList2"/>
    <dgm:cxn modelId="{479B0164-926F-1E4F-987F-2FDC92C434A7}" type="presParOf" srcId="{EF2E6300-0BE6-4698-A5E6-BEEFB26A9165}" destId="{1D156FD1-870D-4867-997C-71C8F9B8DDEA}" srcOrd="1" destOrd="0" presId="urn:microsoft.com/office/officeart/2005/8/layout/vList2"/>
    <dgm:cxn modelId="{C679579B-08A9-444D-95AE-8ACB400D8583}" type="presParOf" srcId="{EF2E6300-0BE6-4698-A5E6-BEEFB26A9165}" destId="{93C0D865-B3BF-4FAB-B9D5-EECA9D99AA7A}" srcOrd="2" destOrd="0" presId="urn:microsoft.com/office/officeart/2005/8/layout/vList2"/>
    <dgm:cxn modelId="{830DE52C-C011-BC48-8973-3F6387B6C89A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Parler</a:t>
          </a:r>
          <a:r>
            <a:rPr lang="en-US" sz="3200" dirty="0" smtClean="0"/>
            <a:t> de </a:t>
          </a:r>
          <a:r>
            <a:rPr lang="en-US" sz="3200" dirty="0" err="1" smtClean="0"/>
            <a:t>ses</a:t>
          </a:r>
          <a:r>
            <a:rPr lang="en-US" sz="3200" dirty="0" smtClean="0"/>
            <a:t> ambitions, de </a:t>
          </a:r>
          <a:r>
            <a:rPr lang="en-US" sz="3200" dirty="0" err="1" smtClean="0"/>
            <a:t>ses</a:t>
          </a:r>
          <a:r>
            <a:rPr lang="en-US" sz="3200" dirty="0" smtClean="0"/>
            <a:t> </a:t>
          </a:r>
          <a:r>
            <a:rPr lang="en-US" sz="3200" dirty="0" err="1" smtClean="0"/>
            <a:t>rêves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socio)linguistiques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Utiliser</a:t>
          </a:r>
          <a:r>
            <a:rPr lang="en-US" sz="3200" dirty="0" smtClean="0">
              <a:solidFill>
                <a:srgbClr val="000000"/>
              </a:solidFill>
            </a:rPr>
            <a:t> les </a:t>
          </a:r>
          <a:r>
            <a:rPr lang="en-US" sz="3200" dirty="0" err="1" smtClean="0">
              <a:solidFill>
                <a:srgbClr val="000000"/>
              </a:solidFill>
            </a:rPr>
            <a:t>adverbes</a:t>
          </a:r>
          <a:r>
            <a:rPr lang="en-US" sz="3200" dirty="0" smtClean="0">
              <a:solidFill>
                <a:srgbClr val="000000"/>
              </a:solidFill>
            </a:rPr>
            <a:t> de </a:t>
          </a:r>
          <a:r>
            <a:rPr lang="en-US" sz="3200" dirty="0" err="1" smtClean="0">
              <a:solidFill>
                <a:srgbClr val="000000"/>
              </a:solidFill>
            </a:rPr>
            <a:t>fréquence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err="1" smtClean="0"/>
            <a:t>Saluer</a:t>
          </a:r>
          <a:r>
            <a:rPr lang="en-US" sz="3200" dirty="0" smtClean="0"/>
            <a:t> </a:t>
          </a:r>
          <a:r>
            <a:rPr lang="en-US" sz="3200" dirty="0" err="1" smtClean="0"/>
            <a:t>quelqu’un</a:t>
          </a:r>
          <a:r>
            <a:rPr lang="en-US" sz="3200" dirty="0" smtClean="0"/>
            <a:t>, </a:t>
          </a:r>
          <a:r>
            <a:rPr lang="en-US" sz="3200" dirty="0" err="1" smtClean="0"/>
            <a:t>prendre</a:t>
          </a:r>
          <a:r>
            <a:rPr lang="en-US" sz="3200" dirty="0" smtClean="0"/>
            <a:t> </a:t>
          </a:r>
          <a:r>
            <a:rPr lang="en-US" sz="3200" dirty="0" err="1" smtClean="0"/>
            <a:t>congé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82FA6605-32A5-48B1-AF77-4C6DDCE324EA}">
      <dgm:prSet phldrT="[Text]" custT="1"/>
      <dgm:spPr/>
      <dgm:t>
        <a:bodyPr/>
        <a:lstStyle/>
        <a:p>
          <a:r>
            <a:rPr lang="en-US" sz="3200" dirty="0" smtClean="0"/>
            <a:t>Se </a:t>
          </a:r>
          <a:r>
            <a:rPr lang="en-US" sz="3200" dirty="0" err="1" smtClean="0"/>
            <a:t>renseigner</a:t>
          </a:r>
          <a:r>
            <a:rPr lang="en-US" sz="3200" dirty="0" smtClean="0"/>
            <a:t> pour un voyage</a:t>
          </a:r>
          <a:endParaRPr lang="en-US" sz="3200" dirty="0"/>
        </a:p>
      </dgm:t>
    </dgm:pt>
    <dgm:pt modelId="{6FEEDF4F-A416-4C75-A9C5-99F9D358D23F}" type="parTrans" cxnId="{A3954889-6980-4B17-966B-4424B2305E60}">
      <dgm:prSet/>
      <dgm:spPr/>
    </dgm:pt>
    <dgm:pt modelId="{6B811F92-7CFA-4A01-B293-D22A3211748C}" type="sibTrans" cxnId="{A3954889-6980-4B17-966B-4424B2305E60}">
      <dgm:prSet/>
      <dgm:spPr/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54889-6980-4B17-966B-4424B2305E60}" srcId="{A70DEA9A-C040-403D-AFEA-E9C73753232C}" destId="{82FA6605-32A5-48B1-AF77-4C6DDCE324EA}" srcOrd="2" destOrd="0" parTransId="{6FEEDF4F-A416-4C75-A9C5-99F9D358D23F}" sibTransId="{6B811F92-7CFA-4A01-B293-D22A3211748C}"/>
    <dgm:cxn modelId="{37796154-CC69-9B43-8D30-1497398052F2}" type="presOf" srcId="{82FA6605-32A5-48B1-AF77-4C6DDCE324EA}" destId="{1D156FD1-870D-4867-997C-71C8F9B8DDEA}" srcOrd="0" destOrd="2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AE8C436B-F768-9145-BF7A-BB0F6B3D0B1D}" type="presOf" srcId="{8AB5074C-B654-4D26-A8E8-C314271C3081}" destId="{93C0D865-B3BF-4FAB-B9D5-EECA9D99AA7A}" srcOrd="0" destOrd="0" presId="urn:microsoft.com/office/officeart/2005/8/layout/vList2"/>
    <dgm:cxn modelId="{5DEDC8F0-C37D-AE47-B3AD-3975FBF4B01C}" type="presOf" srcId="{A4E54F3C-C1AD-4C13-B91A-907EF0105A5A}" destId="{1D156FD1-870D-4867-997C-71C8F9B8DDEA}" srcOrd="0" destOrd="0" presId="urn:microsoft.com/office/officeart/2005/8/layout/vList2"/>
    <dgm:cxn modelId="{17689A9A-1D4A-2D49-A873-54A4CD3A36BE}" type="presOf" srcId="{A70DEA9A-C040-403D-AFEA-E9C73753232C}" destId="{C71A0C5A-E4C4-4003-9C94-33BC8E1A78D3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79418B2D-B0DD-C34C-B7E4-36BF037F5F1F}" type="presOf" srcId="{9927BC97-7561-4622-B510-F9DA30EC7820}" destId="{1D156FD1-870D-4867-997C-71C8F9B8DDEA}" srcOrd="0" destOrd="1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2298B668-61DE-E54E-A12F-E8EEEFC892A3}" type="presOf" srcId="{77A038EF-23C0-4D61-867B-44567814B036}" destId="{EF2E6300-0BE6-4698-A5E6-BEEFB26A9165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B3F03654-842B-0248-9977-FDED816FDE02}" type="presOf" srcId="{0DD4C545-C261-4FBB-BB37-72AFFC98142D}" destId="{5B9E5ED1-C709-46E6-87F8-686DADBE1E67}" srcOrd="0" destOrd="0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D3CB3A27-1BC0-1B4C-80B2-4975B32D489A}" type="presParOf" srcId="{EF2E6300-0BE6-4698-A5E6-BEEFB26A9165}" destId="{C71A0C5A-E4C4-4003-9C94-33BC8E1A78D3}" srcOrd="0" destOrd="0" presId="urn:microsoft.com/office/officeart/2005/8/layout/vList2"/>
    <dgm:cxn modelId="{C346AD75-201F-5F44-A439-2C33AA942AF3}" type="presParOf" srcId="{EF2E6300-0BE6-4698-A5E6-BEEFB26A9165}" destId="{1D156FD1-870D-4867-997C-71C8F9B8DDEA}" srcOrd="1" destOrd="0" presId="urn:microsoft.com/office/officeart/2005/8/layout/vList2"/>
    <dgm:cxn modelId="{19F6B097-A274-9F4B-AE0D-75458EF8AC68}" type="presParOf" srcId="{EF2E6300-0BE6-4698-A5E6-BEEFB26A9165}" destId="{93C0D865-B3BF-4FAB-B9D5-EECA9D99AA7A}" srcOrd="2" destOrd="0" presId="urn:microsoft.com/office/officeart/2005/8/layout/vList2"/>
    <dgm:cxn modelId="{8EF08FB8-26FC-924F-ACF2-5832AAAEBAA9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L’immigration</a:t>
          </a:r>
          <a:r>
            <a:rPr lang="en-US" sz="3200" dirty="0" smtClean="0"/>
            <a:t>, La France, </a:t>
          </a:r>
          <a:r>
            <a:rPr lang="en-US" sz="3200" dirty="0" err="1" smtClean="0"/>
            <a:t>l’Afrique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A2, B1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2A3F128C-9BC8-E548-9078-A89F5B7582BF}" type="presOf" srcId="{0DD4C545-C261-4FBB-BB37-72AFFC98142D}" destId="{5B9E5ED1-C709-46E6-87F8-686DADBE1E67}" srcOrd="0" destOrd="0" presId="urn:microsoft.com/office/officeart/2005/8/layout/vList2"/>
    <dgm:cxn modelId="{DD08144B-0030-1F48-80CB-4F42AB61DB64}" type="presOf" srcId="{8AB5074C-B654-4D26-A8E8-C314271C3081}" destId="{93C0D865-B3BF-4FAB-B9D5-EECA9D99AA7A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0D64D634-1B8A-3F46-B772-260AFA828447}" type="presOf" srcId="{77A038EF-23C0-4D61-867B-44567814B036}" destId="{EF2E6300-0BE6-4698-A5E6-BEEFB26A9165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48464A49-F7D4-5A4C-BAE7-BAE850DFBDBA}" type="presOf" srcId="{A4E54F3C-C1AD-4C13-B91A-907EF0105A5A}" destId="{1D156FD1-870D-4867-997C-71C8F9B8DDEA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3D045148-8247-8C4D-BAC9-BDC04DFE37A5}" type="presOf" srcId="{A70DEA9A-C040-403D-AFEA-E9C73753232C}" destId="{C71A0C5A-E4C4-4003-9C94-33BC8E1A78D3}" srcOrd="0" destOrd="0" presId="urn:microsoft.com/office/officeart/2005/8/layout/vList2"/>
    <dgm:cxn modelId="{687DE055-A2F4-F647-971C-BDA93A1B3EAF}" type="presParOf" srcId="{EF2E6300-0BE6-4698-A5E6-BEEFB26A9165}" destId="{C71A0C5A-E4C4-4003-9C94-33BC8E1A78D3}" srcOrd="0" destOrd="0" presId="urn:microsoft.com/office/officeart/2005/8/layout/vList2"/>
    <dgm:cxn modelId="{C1FE3A19-43AE-3044-995F-EFAAB02D11AC}" type="presParOf" srcId="{EF2E6300-0BE6-4698-A5E6-BEEFB26A9165}" destId="{1D156FD1-870D-4867-997C-71C8F9B8DDEA}" srcOrd="1" destOrd="0" presId="urn:microsoft.com/office/officeart/2005/8/layout/vList2"/>
    <dgm:cxn modelId="{41BE2F26-90FD-CF41-A52E-2705790F00AD}" type="presParOf" srcId="{EF2E6300-0BE6-4698-A5E6-BEEFB26A9165}" destId="{93C0D865-B3BF-4FAB-B9D5-EECA9D99AA7A}" srcOrd="2" destOrd="0" presId="urn:microsoft.com/office/officeart/2005/8/layout/vList2"/>
    <dgm:cxn modelId="{9B75B541-9E56-B540-9A70-AD6218F1374F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Décrire</a:t>
          </a:r>
          <a:r>
            <a:rPr lang="en-US" sz="3200" dirty="0" smtClean="0"/>
            <a:t> </a:t>
          </a:r>
          <a:r>
            <a:rPr lang="en-US" sz="3200" dirty="0" err="1" smtClean="0"/>
            <a:t>une</a:t>
          </a:r>
          <a:r>
            <a:rPr lang="en-US" sz="3200" dirty="0" smtClean="0"/>
            <a:t> </a:t>
          </a:r>
          <a:r>
            <a:rPr lang="en-US" sz="3200" dirty="0" err="1" smtClean="0"/>
            <a:t>ville</a:t>
          </a:r>
          <a:r>
            <a:rPr lang="en-US" sz="3200" dirty="0" smtClean="0"/>
            <a:t> et </a:t>
          </a:r>
          <a:r>
            <a:rPr lang="en-US" sz="3200" dirty="0" err="1" smtClean="0"/>
            <a:t>ses</a:t>
          </a:r>
          <a:r>
            <a:rPr lang="en-US" sz="3200" dirty="0" smtClean="0"/>
            <a:t> habitants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socio)linguistiques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Utiliser</a:t>
          </a:r>
          <a:r>
            <a:rPr lang="en-US" sz="3200" dirty="0" smtClean="0">
              <a:solidFill>
                <a:srgbClr val="000000"/>
              </a:solidFill>
            </a:rPr>
            <a:t> des </a:t>
          </a:r>
          <a:r>
            <a:rPr lang="en-US" sz="3200" dirty="0" err="1" smtClean="0">
              <a:solidFill>
                <a:srgbClr val="000000"/>
              </a:solidFill>
            </a:rPr>
            <a:t>adjectifs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descriptifs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82FA6605-32A5-48B1-AF77-4C6DDCE324EA}">
      <dgm:prSet phldrT="[Text]" custT="1"/>
      <dgm:spPr/>
      <dgm:t>
        <a:bodyPr/>
        <a:lstStyle/>
        <a:p>
          <a:r>
            <a:rPr lang="en-US" sz="3200" dirty="0" err="1" smtClean="0"/>
            <a:t>Prendre</a:t>
          </a:r>
          <a:r>
            <a:rPr lang="en-US" sz="3200" dirty="0" smtClean="0"/>
            <a:t> position, </a:t>
          </a:r>
          <a:r>
            <a:rPr lang="en-US" sz="3200" dirty="0" err="1" smtClean="0"/>
            <a:t>argumenter</a:t>
          </a:r>
          <a:endParaRPr lang="en-US" sz="3200" dirty="0"/>
        </a:p>
      </dgm:t>
    </dgm:pt>
    <dgm:pt modelId="{6FEEDF4F-A416-4C75-A9C5-99F9D358D23F}" type="parTrans" cxnId="{A3954889-6980-4B17-966B-4424B2305E60}">
      <dgm:prSet/>
      <dgm:spPr/>
      <dgm:t>
        <a:bodyPr/>
        <a:lstStyle/>
        <a:p>
          <a:endParaRPr lang="en-US"/>
        </a:p>
      </dgm:t>
    </dgm:pt>
    <dgm:pt modelId="{6B811F92-7CFA-4A01-B293-D22A3211748C}" type="sibTrans" cxnId="{A3954889-6980-4B17-966B-4424B2305E60}">
      <dgm:prSet/>
      <dgm:spPr/>
      <dgm:t>
        <a:bodyPr/>
        <a:lstStyle/>
        <a:p>
          <a:endParaRPr lang="en-US"/>
        </a:p>
      </dgm:t>
    </dgm:pt>
    <dgm:pt modelId="{A8B35DDE-9A70-4A22-8BD1-54E74D95C97F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Enrichir</a:t>
          </a:r>
          <a:r>
            <a:rPr lang="en-US" sz="3200" dirty="0" smtClean="0">
              <a:solidFill>
                <a:srgbClr val="000000"/>
              </a:solidFill>
            </a:rPr>
            <a:t> son </a:t>
          </a:r>
          <a:r>
            <a:rPr lang="en-US" sz="3200" dirty="0" err="1" smtClean="0">
              <a:solidFill>
                <a:srgbClr val="000000"/>
              </a:solidFill>
            </a:rPr>
            <a:t>vocabulaire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moyens</a:t>
          </a:r>
          <a:r>
            <a:rPr lang="en-US" sz="3200" dirty="0" smtClean="0">
              <a:solidFill>
                <a:srgbClr val="000000"/>
              </a:solidFill>
            </a:rPr>
            <a:t> de transport, </a:t>
          </a:r>
          <a:r>
            <a:rPr lang="en-US" sz="3200" dirty="0" err="1" smtClean="0">
              <a:solidFill>
                <a:srgbClr val="000000"/>
              </a:solidFill>
            </a:rPr>
            <a:t>nourriture</a:t>
          </a:r>
          <a:r>
            <a:rPr lang="en-US" sz="3200" dirty="0" smtClean="0">
              <a:solidFill>
                <a:srgbClr val="000000"/>
              </a:solidFill>
            </a:rPr>
            <a:t>, le </a:t>
          </a:r>
          <a:r>
            <a:rPr lang="en-US" sz="3200" dirty="0" err="1" smtClean="0">
              <a:solidFill>
                <a:srgbClr val="000000"/>
              </a:solidFill>
            </a:rPr>
            <a:t>verlan</a:t>
          </a:r>
          <a:r>
            <a:rPr lang="en-US" sz="3200" dirty="0" smtClean="0">
              <a:solidFill>
                <a:srgbClr val="000000"/>
              </a:solidFill>
            </a:rPr>
            <a:t>, etc.)</a:t>
          </a:r>
          <a:endParaRPr lang="en-US" sz="3200" dirty="0">
            <a:solidFill>
              <a:srgbClr val="000000"/>
            </a:solidFill>
          </a:endParaRPr>
        </a:p>
      </dgm:t>
    </dgm:pt>
    <dgm:pt modelId="{86DCB376-29C0-42D2-A3DB-890880CEEB0D}" type="parTrans" cxnId="{47266ABF-8DE9-4448-8606-D88D211C0BCE}">
      <dgm:prSet/>
      <dgm:spPr/>
      <dgm:t>
        <a:bodyPr/>
        <a:lstStyle/>
        <a:p>
          <a:endParaRPr lang="en-US"/>
        </a:p>
      </dgm:t>
    </dgm:pt>
    <dgm:pt modelId="{C05E16C1-6013-4FF7-8488-FC815929A334}" type="sibTrans" cxnId="{47266ABF-8DE9-4448-8606-D88D211C0BCE}">
      <dgm:prSet/>
      <dgm:spPr/>
      <dgm:t>
        <a:bodyPr/>
        <a:lstStyle/>
        <a:p>
          <a:endParaRPr lang="en-US"/>
        </a:p>
      </dgm:t>
    </dgm:pt>
    <dgm:pt modelId="{DCF2570A-1F6D-4338-9404-1F88AC711480}">
      <dgm:prSet phldrT="[Text]" custT="1"/>
      <dgm:spPr/>
      <dgm:t>
        <a:bodyPr/>
        <a:lstStyle/>
        <a:p>
          <a:r>
            <a:rPr lang="en-US" sz="3200" dirty="0" err="1" smtClean="0"/>
            <a:t>Parler</a:t>
          </a:r>
          <a:r>
            <a:rPr lang="en-US" sz="3200" dirty="0" smtClean="0"/>
            <a:t> de </a:t>
          </a:r>
          <a:r>
            <a:rPr lang="en-US" sz="3200" dirty="0" err="1" smtClean="0"/>
            <a:t>l’intégration</a:t>
          </a:r>
          <a:r>
            <a:rPr lang="en-US" sz="3200" dirty="0" smtClean="0"/>
            <a:t> des </a:t>
          </a:r>
          <a:r>
            <a:rPr lang="en-US" sz="3200" dirty="0" err="1" smtClean="0"/>
            <a:t>immigrés</a:t>
          </a:r>
          <a:endParaRPr lang="en-US" sz="3200" dirty="0"/>
        </a:p>
      </dgm:t>
    </dgm:pt>
    <dgm:pt modelId="{F975E532-43D3-4CD2-8CD8-B462519F2280}" type="parTrans" cxnId="{4F26A1C6-93F6-41CA-B34C-A7AAC2113C29}">
      <dgm:prSet/>
      <dgm:spPr/>
      <dgm:t>
        <a:bodyPr/>
        <a:lstStyle/>
        <a:p>
          <a:endParaRPr lang="en-US"/>
        </a:p>
      </dgm:t>
    </dgm:pt>
    <dgm:pt modelId="{3208C9AB-E975-447D-98E8-B9FB966FFD0E}" type="sibTrans" cxnId="{4F26A1C6-93F6-41CA-B34C-A7AAC2113C29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54889-6980-4B17-966B-4424B2305E60}" srcId="{A70DEA9A-C040-403D-AFEA-E9C73753232C}" destId="{82FA6605-32A5-48B1-AF77-4C6DDCE324EA}" srcOrd="2" destOrd="0" parTransId="{6FEEDF4F-A416-4C75-A9C5-99F9D358D23F}" sibTransId="{6B811F92-7CFA-4A01-B293-D22A3211748C}"/>
    <dgm:cxn modelId="{A8AB2743-A263-7744-B5FF-3F73D0E34F0B}" type="presOf" srcId="{A8B35DDE-9A70-4A22-8BD1-54E74D95C97F}" destId="{5B9E5ED1-C709-46E6-87F8-686DADBE1E67}" srcOrd="0" destOrd="1" presId="urn:microsoft.com/office/officeart/2005/8/layout/vList2"/>
    <dgm:cxn modelId="{97A68E7C-EE79-9541-B4D3-4F18E1492726}" type="presOf" srcId="{77A038EF-23C0-4D61-867B-44567814B036}" destId="{EF2E6300-0BE6-4698-A5E6-BEEFB26A9165}" srcOrd="0" destOrd="0" presId="urn:microsoft.com/office/officeart/2005/8/layout/vList2"/>
    <dgm:cxn modelId="{4F26A1C6-93F6-41CA-B34C-A7AAC2113C29}" srcId="{A70DEA9A-C040-403D-AFEA-E9C73753232C}" destId="{DCF2570A-1F6D-4338-9404-1F88AC711480}" srcOrd="1" destOrd="0" parTransId="{F975E532-43D3-4CD2-8CD8-B462519F2280}" sibTransId="{3208C9AB-E975-447D-98E8-B9FB966FFD0E}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47266ABF-8DE9-4448-8606-D88D211C0BCE}" srcId="{8AB5074C-B654-4D26-A8E8-C314271C3081}" destId="{A8B35DDE-9A70-4A22-8BD1-54E74D95C97F}" srcOrd="1" destOrd="0" parTransId="{86DCB376-29C0-42D2-A3DB-890880CEEB0D}" sibTransId="{C05E16C1-6013-4FF7-8488-FC815929A334}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19E79228-0974-784D-9AA5-FC111FE26029}" type="presOf" srcId="{0DD4C545-C261-4FBB-BB37-72AFFC98142D}" destId="{5B9E5ED1-C709-46E6-87F8-686DADBE1E67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10A8EF72-325E-DB4B-A567-6FA7A24DF8A0}" type="presOf" srcId="{A4E54F3C-C1AD-4C13-B91A-907EF0105A5A}" destId="{1D156FD1-870D-4867-997C-71C8F9B8DDEA}" srcOrd="0" destOrd="0" presId="urn:microsoft.com/office/officeart/2005/8/layout/vList2"/>
    <dgm:cxn modelId="{4F2DEF1B-8202-564F-BBCB-CF24BE119464}" type="presOf" srcId="{8AB5074C-B654-4D26-A8E8-C314271C3081}" destId="{93C0D865-B3BF-4FAB-B9D5-EECA9D99AA7A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E6207F82-F0FA-5949-A185-9664A928D249}" type="presOf" srcId="{A70DEA9A-C040-403D-AFEA-E9C73753232C}" destId="{C71A0C5A-E4C4-4003-9C94-33BC8E1A78D3}" srcOrd="0" destOrd="0" presId="urn:microsoft.com/office/officeart/2005/8/layout/vList2"/>
    <dgm:cxn modelId="{8BAF9B43-6EAC-4D42-9F22-1CE93AA544CD}" type="presOf" srcId="{82FA6605-32A5-48B1-AF77-4C6DDCE324EA}" destId="{1D156FD1-870D-4867-997C-71C8F9B8DDEA}" srcOrd="0" destOrd="2" presId="urn:microsoft.com/office/officeart/2005/8/layout/vList2"/>
    <dgm:cxn modelId="{2CA60429-01E3-1941-8344-0D4C4DFC73D4}" type="presOf" srcId="{DCF2570A-1F6D-4338-9404-1F88AC711480}" destId="{1D156FD1-870D-4867-997C-71C8F9B8DDEA}" srcOrd="0" destOrd="1" presId="urn:microsoft.com/office/officeart/2005/8/layout/vList2"/>
    <dgm:cxn modelId="{334A3455-B785-2B4A-811A-5986FA39B8CF}" type="presParOf" srcId="{EF2E6300-0BE6-4698-A5E6-BEEFB26A9165}" destId="{C71A0C5A-E4C4-4003-9C94-33BC8E1A78D3}" srcOrd="0" destOrd="0" presId="urn:microsoft.com/office/officeart/2005/8/layout/vList2"/>
    <dgm:cxn modelId="{F6476E98-3785-CC4B-93B2-B4B05BAAC3EC}" type="presParOf" srcId="{EF2E6300-0BE6-4698-A5E6-BEEFB26A9165}" destId="{1D156FD1-870D-4867-997C-71C8F9B8DDEA}" srcOrd="1" destOrd="0" presId="urn:microsoft.com/office/officeart/2005/8/layout/vList2"/>
    <dgm:cxn modelId="{76EA5C05-AEEA-2649-A120-7D1064664B5D}" type="presParOf" srcId="{EF2E6300-0BE6-4698-A5E6-BEEFB26A9165}" destId="{93C0D865-B3BF-4FAB-B9D5-EECA9D99AA7A}" srcOrd="2" destOrd="0" presId="urn:microsoft.com/office/officeart/2005/8/layout/vList2"/>
    <dgm:cxn modelId="{FD41199F-01A8-C84F-BD8D-994F630E52CA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smtClean="0"/>
            <a:t>La </a:t>
          </a:r>
          <a:r>
            <a:rPr lang="en-US" sz="3200" dirty="0" err="1" smtClean="0"/>
            <a:t>mixité</a:t>
          </a:r>
          <a:r>
            <a:rPr lang="en-US" sz="3200" dirty="0" smtClean="0"/>
            <a:t> </a:t>
          </a:r>
          <a:r>
            <a:rPr lang="en-US" sz="3200" dirty="0" err="1" smtClean="0"/>
            <a:t>culturelle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B1; B2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82FA6605-32A5-48B1-AF77-4C6DDCE324EA}">
      <dgm:prSet phldrT="[Text]" custT="1"/>
      <dgm:spPr/>
      <dgm:t>
        <a:bodyPr/>
        <a:lstStyle/>
        <a:p>
          <a:r>
            <a:rPr lang="en-US" sz="3200" dirty="0" err="1" smtClean="0"/>
            <a:t>Prendre</a:t>
          </a:r>
          <a:r>
            <a:rPr lang="en-US" sz="3200" dirty="0" smtClean="0"/>
            <a:t> position, </a:t>
          </a:r>
          <a:r>
            <a:rPr lang="en-US" sz="3200" dirty="0" err="1" smtClean="0"/>
            <a:t>argumenter</a:t>
          </a:r>
          <a:endParaRPr lang="en-US" sz="3200" dirty="0"/>
        </a:p>
      </dgm:t>
    </dgm:pt>
    <dgm:pt modelId="{6FEEDF4F-A416-4C75-A9C5-99F9D358D23F}" type="parTrans" cxnId="{A3954889-6980-4B17-966B-4424B2305E60}">
      <dgm:prSet/>
      <dgm:spPr/>
      <dgm:t>
        <a:bodyPr/>
        <a:lstStyle/>
        <a:p>
          <a:endParaRPr lang="en-US"/>
        </a:p>
      </dgm:t>
    </dgm:pt>
    <dgm:pt modelId="{6B811F92-7CFA-4A01-B293-D22A3211748C}" type="sibTrans" cxnId="{A3954889-6980-4B17-966B-4424B2305E60}">
      <dgm:prSet/>
      <dgm:spPr/>
      <dgm:t>
        <a:bodyPr/>
        <a:lstStyle/>
        <a:p>
          <a:endParaRPr lang="en-US"/>
        </a:p>
      </dgm:t>
    </dgm:pt>
    <dgm:pt modelId="{DCF2570A-1F6D-4338-9404-1F88AC711480}">
      <dgm:prSet phldrT="[Text]" custT="1"/>
      <dgm:spPr/>
      <dgm:t>
        <a:bodyPr/>
        <a:lstStyle/>
        <a:p>
          <a:r>
            <a:rPr lang="en-US" sz="3200" dirty="0" err="1" smtClean="0"/>
            <a:t>L’immigration</a:t>
          </a:r>
          <a:endParaRPr lang="en-US" sz="3200" dirty="0"/>
        </a:p>
      </dgm:t>
    </dgm:pt>
    <dgm:pt modelId="{F975E532-43D3-4CD2-8CD8-B462519F2280}" type="parTrans" cxnId="{4F26A1C6-93F6-41CA-B34C-A7AAC2113C29}">
      <dgm:prSet/>
      <dgm:spPr/>
      <dgm:t>
        <a:bodyPr/>
        <a:lstStyle/>
        <a:p>
          <a:endParaRPr lang="en-US"/>
        </a:p>
      </dgm:t>
    </dgm:pt>
    <dgm:pt modelId="{3208C9AB-E975-447D-98E8-B9FB966FFD0E}" type="sibTrans" cxnId="{4F26A1C6-93F6-41CA-B34C-A7AAC2113C29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 custLinFactNeighborX="50000" custLinFactNeighborY="-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54889-6980-4B17-966B-4424B2305E60}" srcId="{A70DEA9A-C040-403D-AFEA-E9C73753232C}" destId="{82FA6605-32A5-48B1-AF77-4C6DDCE324EA}" srcOrd="2" destOrd="0" parTransId="{6FEEDF4F-A416-4C75-A9C5-99F9D358D23F}" sibTransId="{6B811F92-7CFA-4A01-B293-D22A3211748C}"/>
    <dgm:cxn modelId="{AABB195E-0585-904C-9E52-DF0B67585319}" type="presOf" srcId="{A70DEA9A-C040-403D-AFEA-E9C73753232C}" destId="{C71A0C5A-E4C4-4003-9C94-33BC8E1A78D3}" srcOrd="0" destOrd="0" presId="urn:microsoft.com/office/officeart/2005/8/layout/vList2"/>
    <dgm:cxn modelId="{4F26A1C6-93F6-41CA-B34C-A7AAC2113C29}" srcId="{A70DEA9A-C040-403D-AFEA-E9C73753232C}" destId="{DCF2570A-1F6D-4338-9404-1F88AC711480}" srcOrd="1" destOrd="0" parTransId="{F975E532-43D3-4CD2-8CD8-B462519F2280}" sibTransId="{3208C9AB-E975-447D-98E8-B9FB966FFD0E}"/>
    <dgm:cxn modelId="{514BD5FD-88F9-F34A-BC9B-4EEEEAC1F707}" type="presOf" srcId="{8AB5074C-B654-4D26-A8E8-C314271C3081}" destId="{93C0D865-B3BF-4FAB-B9D5-EECA9D99AA7A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BDA77850-F124-7B43-A241-01BF7AE5DA90}" type="presOf" srcId="{77A038EF-23C0-4D61-867B-44567814B036}" destId="{EF2E6300-0BE6-4698-A5E6-BEEFB26A9165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9032A6D5-0053-B647-A927-6C348969F8B6}" type="presOf" srcId="{82FA6605-32A5-48B1-AF77-4C6DDCE324EA}" destId="{1D156FD1-870D-4867-997C-71C8F9B8DDEA}" srcOrd="0" destOrd="2" presId="urn:microsoft.com/office/officeart/2005/8/layout/vList2"/>
    <dgm:cxn modelId="{FF5963DA-F026-5547-90C9-EDF32F1D35E3}" type="presOf" srcId="{DCF2570A-1F6D-4338-9404-1F88AC711480}" destId="{1D156FD1-870D-4867-997C-71C8F9B8DDEA}" srcOrd="0" destOrd="1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FF46213D-00A6-6246-9E92-DA5FEFE3E2E2}" type="presOf" srcId="{A4E54F3C-C1AD-4C13-B91A-907EF0105A5A}" destId="{1D156FD1-870D-4867-997C-71C8F9B8DDEA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E15A53C7-3635-6641-9DFC-B63FBD414642}" type="presOf" srcId="{0DD4C545-C261-4FBB-BB37-72AFFC98142D}" destId="{5B9E5ED1-C709-46E6-87F8-686DADBE1E67}" srcOrd="0" destOrd="0" presId="urn:microsoft.com/office/officeart/2005/8/layout/vList2"/>
    <dgm:cxn modelId="{4CC457F4-C327-E74D-9819-F6AA7B3E66CB}" type="presParOf" srcId="{EF2E6300-0BE6-4698-A5E6-BEEFB26A9165}" destId="{C71A0C5A-E4C4-4003-9C94-33BC8E1A78D3}" srcOrd="0" destOrd="0" presId="urn:microsoft.com/office/officeart/2005/8/layout/vList2"/>
    <dgm:cxn modelId="{71FBCC89-9162-B948-A39E-7D2CB5FF6FFA}" type="presParOf" srcId="{EF2E6300-0BE6-4698-A5E6-BEEFB26A9165}" destId="{1D156FD1-870D-4867-997C-71C8F9B8DDEA}" srcOrd="1" destOrd="0" presId="urn:microsoft.com/office/officeart/2005/8/layout/vList2"/>
    <dgm:cxn modelId="{FDCEF831-D740-914C-BA2C-6E7C455ADC8A}" type="presParOf" srcId="{EF2E6300-0BE6-4698-A5E6-BEEFB26A9165}" destId="{93C0D865-B3BF-4FAB-B9D5-EECA9D99AA7A}" srcOrd="2" destOrd="0" presId="urn:microsoft.com/office/officeart/2005/8/layout/vList2"/>
    <dgm:cxn modelId="{C972C2C4-FF17-0F43-9F02-F58C7D29180F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A756D-7350-4946-B848-8D29CF3C5335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69866-CFA7-784D-B70B-9AFAA6236F3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Youth culture</a:t>
          </a:r>
          <a:endParaRPr lang="en-US" b="1" dirty="0">
            <a:solidFill>
              <a:srgbClr val="FF0000"/>
            </a:solidFill>
          </a:endParaRPr>
        </a:p>
      </dgm:t>
    </dgm:pt>
    <dgm:pt modelId="{81B09EEA-D73D-A244-A74B-251BB5557E95}" type="parTrans" cxnId="{4BEC52F7-20B0-1D44-86C8-9B1269759BE2}">
      <dgm:prSet/>
      <dgm:spPr/>
      <dgm:t>
        <a:bodyPr/>
        <a:lstStyle/>
        <a:p>
          <a:endParaRPr lang="en-US"/>
        </a:p>
      </dgm:t>
    </dgm:pt>
    <dgm:pt modelId="{D441DC87-C614-3B44-972D-8FF8702B556F}" type="sibTrans" cxnId="{4BEC52F7-20B0-1D44-86C8-9B1269759BE2}">
      <dgm:prSet/>
      <dgm:spPr/>
      <dgm:t>
        <a:bodyPr/>
        <a:lstStyle/>
        <a:p>
          <a:endParaRPr lang="en-US"/>
        </a:p>
      </dgm:t>
    </dgm:pt>
    <dgm:pt modelId="{4A14C178-DBC7-A74A-8282-796FFCC80603}">
      <dgm:prSet phldrT="[Text]"/>
      <dgm:spPr/>
      <dgm:t>
        <a:bodyPr/>
        <a:lstStyle/>
        <a:p>
          <a:r>
            <a:rPr lang="en-US" dirty="0" smtClean="0"/>
            <a:t>Stimulate students’ interest</a:t>
          </a:r>
          <a:endParaRPr lang="en-US" dirty="0"/>
        </a:p>
      </dgm:t>
    </dgm:pt>
    <dgm:pt modelId="{8431C7B1-3904-A847-8BA7-AE50E52D22C8}" type="parTrans" cxnId="{54A57CA3-DF13-D247-9698-A075EC9DEA60}">
      <dgm:prSet/>
      <dgm:spPr/>
      <dgm:t>
        <a:bodyPr/>
        <a:lstStyle/>
        <a:p>
          <a:endParaRPr lang="en-US"/>
        </a:p>
      </dgm:t>
    </dgm:pt>
    <dgm:pt modelId="{850C739A-7971-9A4E-A4C7-7ADED77A0452}" type="sibTrans" cxnId="{54A57CA3-DF13-D247-9698-A075EC9DEA60}">
      <dgm:prSet/>
      <dgm:spPr/>
      <dgm:t>
        <a:bodyPr/>
        <a:lstStyle/>
        <a:p>
          <a:endParaRPr lang="en-US"/>
        </a:p>
      </dgm:t>
    </dgm:pt>
    <dgm:pt modelId="{9B1309AA-DD46-FE4D-8BFF-A530CB58A60A}">
      <dgm:prSet phldrT="[Text]"/>
      <dgm:spPr/>
      <dgm:t>
        <a:bodyPr/>
        <a:lstStyle/>
        <a:p>
          <a:r>
            <a:rPr lang="en-US" dirty="0" smtClean="0"/>
            <a:t>Update to your textbook or other materials</a:t>
          </a:r>
          <a:endParaRPr lang="en-US" dirty="0"/>
        </a:p>
      </dgm:t>
    </dgm:pt>
    <dgm:pt modelId="{4684DC50-45D5-4046-9C75-75BC90BA7076}" type="parTrans" cxnId="{0FCF4611-41B5-B145-8929-4EE6BD41F08B}">
      <dgm:prSet/>
      <dgm:spPr/>
      <dgm:t>
        <a:bodyPr/>
        <a:lstStyle/>
        <a:p>
          <a:endParaRPr lang="en-US"/>
        </a:p>
      </dgm:t>
    </dgm:pt>
    <dgm:pt modelId="{0ED3BF72-029C-7740-BE58-EDF94B3E3433}" type="sibTrans" cxnId="{0FCF4611-41B5-B145-8929-4EE6BD41F08B}">
      <dgm:prSet/>
      <dgm:spPr/>
      <dgm:t>
        <a:bodyPr/>
        <a:lstStyle/>
        <a:p>
          <a:endParaRPr lang="en-US"/>
        </a:p>
      </dgm:t>
    </dgm:pt>
    <dgm:pt modelId="{9418A84B-67F9-BE4B-8CDD-659E2964AC17}">
      <dgm:prSet phldrT="[Text]"/>
      <dgm:spPr/>
      <dgm:t>
        <a:bodyPr/>
        <a:lstStyle/>
        <a:p>
          <a:r>
            <a:rPr lang="en-US" dirty="0" smtClean="0"/>
            <a:t>Encourage curiosity</a:t>
          </a:r>
          <a:endParaRPr lang="en-US" dirty="0"/>
        </a:p>
      </dgm:t>
    </dgm:pt>
    <dgm:pt modelId="{562D5FB5-5522-674D-9660-821CB79F1745}" type="parTrans" cxnId="{9B423CF3-816D-C942-9774-3DDD7AE0C925}">
      <dgm:prSet/>
      <dgm:spPr/>
      <dgm:t>
        <a:bodyPr/>
        <a:lstStyle/>
        <a:p>
          <a:endParaRPr lang="en-US"/>
        </a:p>
      </dgm:t>
    </dgm:pt>
    <dgm:pt modelId="{79526DB3-54C0-6849-B6CD-A3FFA776F495}" type="sibTrans" cxnId="{9B423CF3-816D-C942-9774-3DDD7AE0C925}">
      <dgm:prSet/>
      <dgm:spPr/>
      <dgm:t>
        <a:bodyPr/>
        <a:lstStyle/>
        <a:p>
          <a:endParaRPr lang="en-US"/>
        </a:p>
      </dgm:t>
    </dgm:pt>
    <dgm:pt modelId="{B3501D48-E886-A243-9CC8-61B7582A042B}">
      <dgm:prSet phldrT="[Text]"/>
      <dgm:spPr/>
      <dgm:t>
        <a:bodyPr/>
        <a:lstStyle/>
        <a:p>
          <a:r>
            <a:rPr lang="en-US" dirty="0" smtClean="0"/>
            <a:t>Show students how to engage with authentic sources</a:t>
          </a:r>
          <a:endParaRPr lang="en-US" dirty="0"/>
        </a:p>
      </dgm:t>
    </dgm:pt>
    <dgm:pt modelId="{5E0C9BBE-2213-D245-9C15-FA4FA2A2D209}" type="parTrans" cxnId="{AFDC5BC6-00A4-5B41-9901-B573517625EF}">
      <dgm:prSet/>
      <dgm:spPr/>
      <dgm:t>
        <a:bodyPr/>
        <a:lstStyle/>
        <a:p>
          <a:endParaRPr lang="en-US"/>
        </a:p>
      </dgm:t>
    </dgm:pt>
    <dgm:pt modelId="{2AC7A025-3BA9-A547-A8D3-61C5545D94FD}" type="sibTrans" cxnId="{AFDC5BC6-00A4-5B41-9901-B573517625EF}">
      <dgm:prSet/>
      <dgm:spPr/>
      <dgm:t>
        <a:bodyPr/>
        <a:lstStyle/>
        <a:p>
          <a:endParaRPr lang="en-US"/>
        </a:p>
      </dgm:t>
    </dgm:pt>
    <dgm:pt modelId="{A3C016D8-6988-874B-A311-B783971253B1}" type="pres">
      <dgm:prSet presAssocID="{A2CA756D-7350-4946-B848-8D29CF3C53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89ED2-7B9B-614B-B16E-E8288EFB47DE}" type="pres">
      <dgm:prSet presAssocID="{A2CA756D-7350-4946-B848-8D29CF3C5335}" presName="matrix" presStyleCnt="0"/>
      <dgm:spPr/>
    </dgm:pt>
    <dgm:pt modelId="{8127EFB6-0E52-844D-A093-CD2AD1FE0BB8}" type="pres">
      <dgm:prSet presAssocID="{A2CA756D-7350-4946-B848-8D29CF3C5335}" presName="tile1" presStyleLbl="node1" presStyleIdx="0" presStyleCnt="4"/>
      <dgm:spPr/>
      <dgm:t>
        <a:bodyPr/>
        <a:lstStyle/>
        <a:p>
          <a:endParaRPr lang="en-US"/>
        </a:p>
      </dgm:t>
    </dgm:pt>
    <dgm:pt modelId="{5DD33770-2B8E-7C41-B092-884A195D7C27}" type="pres">
      <dgm:prSet presAssocID="{A2CA756D-7350-4946-B848-8D29CF3C53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3F07B-E59C-D247-A1A0-07B01CE37914}" type="pres">
      <dgm:prSet presAssocID="{A2CA756D-7350-4946-B848-8D29CF3C5335}" presName="tile2" presStyleLbl="node1" presStyleIdx="1" presStyleCnt="4"/>
      <dgm:spPr/>
      <dgm:t>
        <a:bodyPr/>
        <a:lstStyle/>
        <a:p>
          <a:endParaRPr lang="en-US"/>
        </a:p>
      </dgm:t>
    </dgm:pt>
    <dgm:pt modelId="{9CFACE1F-75E8-3B43-981D-91D3FCC2C4BC}" type="pres">
      <dgm:prSet presAssocID="{A2CA756D-7350-4946-B848-8D29CF3C53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A325B-D1D7-6D44-B616-22902164A45A}" type="pres">
      <dgm:prSet presAssocID="{A2CA756D-7350-4946-B848-8D29CF3C5335}" presName="tile3" presStyleLbl="node1" presStyleIdx="2" presStyleCnt="4"/>
      <dgm:spPr/>
      <dgm:t>
        <a:bodyPr/>
        <a:lstStyle/>
        <a:p>
          <a:endParaRPr lang="en-US"/>
        </a:p>
      </dgm:t>
    </dgm:pt>
    <dgm:pt modelId="{BA5CE8C4-6CF0-FA4B-96E6-E9DAE461BF8B}" type="pres">
      <dgm:prSet presAssocID="{A2CA756D-7350-4946-B848-8D29CF3C53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BB2E8-F336-0B47-AB96-714026A1A995}" type="pres">
      <dgm:prSet presAssocID="{A2CA756D-7350-4946-B848-8D29CF3C5335}" presName="tile4" presStyleLbl="node1" presStyleIdx="3" presStyleCnt="4"/>
      <dgm:spPr/>
      <dgm:t>
        <a:bodyPr/>
        <a:lstStyle/>
        <a:p>
          <a:endParaRPr lang="en-US"/>
        </a:p>
      </dgm:t>
    </dgm:pt>
    <dgm:pt modelId="{A2E68232-142A-4A48-90AF-BF0DA5145DE7}" type="pres">
      <dgm:prSet presAssocID="{A2CA756D-7350-4946-B848-8D29CF3C53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B17D9-C0F3-FC45-89F1-EC3FE7667764}" type="pres">
      <dgm:prSet presAssocID="{A2CA756D-7350-4946-B848-8D29CF3C533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DC5BC6-00A4-5B41-9901-B573517625EF}" srcId="{B1F69866-CFA7-784D-B70B-9AFAA6236F34}" destId="{B3501D48-E886-A243-9CC8-61B7582A042B}" srcOrd="3" destOrd="0" parTransId="{5E0C9BBE-2213-D245-9C15-FA4FA2A2D209}" sibTransId="{2AC7A025-3BA9-A547-A8D3-61C5545D94FD}"/>
    <dgm:cxn modelId="{1905366C-3A1B-C94B-9796-607E803BA0C9}" type="presOf" srcId="{9B1309AA-DD46-FE4D-8BFF-A530CB58A60A}" destId="{07D3F07B-E59C-D247-A1A0-07B01CE37914}" srcOrd="0" destOrd="0" presId="urn:microsoft.com/office/officeart/2005/8/layout/matrix1"/>
    <dgm:cxn modelId="{957A89C4-F33A-6947-8741-D95C00BAC675}" type="presOf" srcId="{B3501D48-E886-A243-9CC8-61B7582A042B}" destId="{A2E68232-142A-4A48-90AF-BF0DA5145DE7}" srcOrd="1" destOrd="0" presId="urn:microsoft.com/office/officeart/2005/8/layout/matrix1"/>
    <dgm:cxn modelId="{9B423CF3-816D-C942-9774-3DDD7AE0C925}" srcId="{B1F69866-CFA7-784D-B70B-9AFAA6236F34}" destId="{9418A84B-67F9-BE4B-8CDD-659E2964AC17}" srcOrd="2" destOrd="0" parTransId="{562D5FB5-5522-674D-9660-821CB79F1745}" sibTransId="{79526DB3-54C0-6849-B6CD-A3FFA776F495}"/>
    <dgm:cxn modelId="{ADBCF3A0-A314-3C46-8986-9EF04A6C5C49}" type="presOf" srcId="{9418A84B-67F9-BE4B-8CDD-659E2964AC17}" destId="{BA5CE8C4-6CF0-FA4B-96E6-E9DAE461BF8B}" srcOrd="1" destOrd="0" presId="urn:microsoft.com/office/officeart/2005/8/layout/matrix1"/>
    <dgm:cxn modelId="{F5CFC967-7B96-1242-8B82-D5F9E0F8810F}" type="presOf" srcId="{9B1309AA-DD46-FE4D-8BFF-A530CB58A60A}" destId="{9CFACE1F-75E8-3B43-981D-91D3FCC2C4BC}" srcOrd="1" destOrd="0" presId="urn:microsoft.com/office/officeart/2005/8/layout/matrix1"/>
    <dgm:cxn modelId="{677E2043-B591-9E46-9838-C8041114B4B1}" type="presOf" srcId="{4A14C178-DBC7-A74A-8282-796FFCC80603}" destId="{8127EFB6-0E52-844D-A093-CD2AD1FE0BB8}" srcOrd="0" destOrd="0" presId="urn:microsoft.com/office/officeart/2005/8/layout/matrix1"/>
    <dgm:cxn modelId="{674829FA-3C15-B440-B3F5-1FDA5BB77AD2}" type="presOf" srcId="{B3501D48-E886-A243-9CC8-61B7582A042B}" destId="{6FEBB2E8-F336-0B47-AB96-714026A1A995}" srcOrd="0" destOrd="0" presId="urn:microsoft.com/office/officeart/2005/8/layout/matrix1"/>
    <dgm:cxn modelId="{18C201E9-61AB-9943-9A85-F8FFBC5F3A55}" type="presOf" srcId="{4A14C178-DBC7-A74A-8282-796FFCC80603}" destId="{5DD33770-2B8E-7C41-B092-884A195D7C27}" srcOrd="1" destOrd="0" presId="urn:microsoft.com/office/officeart/2005/8/layout/matrix1"/>
    <dgm:cxn modelId="{54A57CA3-DF13-D247-9698-A075EC9DEA60}" srcId="{B1F69866-CFA7-784D-B70B-9AFAA6236F34}" destId="{4A14C178-DBC7-A74A-8282-796FFCC80603}" srcOrd="0" destOrd="0" parTransId="{8431C7B1-3904-A847-8BA7-AE50E52D22C8}" sibTransId="{850C739A-7971-9A4E-A4C7-7ADED77A0452}"/>
    <dgm:cxn modelId="{0FCF4611-41B5-B145-8929-4EE6BD41F08B}" srcId="{B1F69866-CFA7-784D-B70B-9AFAA6236F34}" destId="{9B1309AA-DD46-FE4D-8BFF-A530CB58A60A}" srcOrd="1" destOrd="0" parTransId="{4684DC50-45D5-4046-9C75-75BC90BA7076}" sibTransId="{0ED3BF72-029C-7740-BE58-EDF94B3E3433}"/>
    <dgm:cxn modelId="{418E484C-1353-E045-8C44-BA1FC8328917}" type="presOf" srcId="{A2CA756D-7350-4946-B848-8D29CF3C5335}" destId="{A3C016D8-6988-874B-A311-B783971253B1}" srcOrd="0" destOrd="0" presId="urn:microsoft.com/office/officeart/2005/8/layout/matrix1"/>
    <dgm:cxn modelId="{579E325E-8654-C14F-AFC2-CB6419C65F46}" type="presOf" srcId="{B1F69866-CFA7-784D-B70B-9AFAA6236F34}" destId="{A79B17D9-C0F3-FC45-89F1-EC3FE7667764}" srcOrd="0" destOrd="0" presId="urn:microsoft.com/office/officeart/2005/8/layout/matrix1"/>
    <dgm:cxn modelId="{882D4DC2-3EF8-BD43-B3AD-DC202656C4DA}" type="presOf" srcId="{9418A84B-67F9-BE4B-8CDD-659E2964AC17}" destId="{759A325B-D1D7-6D44-B616-22902164A45A}" srcOrd="0" destOrd="0" presId="urn:microsoft.com/office/officeart/2005/8/layout/matrix1"/>
    <dgm:cxn modelId="{4BEC52F7-20B0-1D44-86C8-9B1269759BE2}" srcId="{A2CA756D-7350-4946-B848-8D29CF3C5335}" destId="{B1F69866-CFA7-784D-B70B-9AFAA6236F34}" srcOrd="0" destOrd="0" parTransId="{81B09EEA-D73D-A244-A74B-251BB5557E95}" sibTransId="{D441DC87-C614-3B44-972D-8FF8702B556F}"/>
    <dgm:cxn modelId="{8B6D5C01-52C3-E248-8488-3E64AC1194CF}" type="presParOf" srcId="{A3C016D8-6988-874B-A311-B783971253B1}" destId="{A1589ED2-7B9B-614B-B16E-E8288EFB47DE}" srcOrd="0" destOrd="0" presId="urn:microsoft.com/office/officeart/2005/8/layout/matrix1"/>
    <dgm:cxn modelId="{0EA15035-90DA-D443-A236-6F899B97E47E}" type="presParOf" srcId="{A1589ED2-7B9B-614B-B16E-E8288EFB47DE}" destId="{8127EFB6-0E52-844D-A093-CD2AD1FE0BB8}" srcOrd="0" destOrd="0" presId="urn:microsoft.com/office/officeart/2005/8/layout/matrix1"/>
    <dgm:cxn modelId="{28F2D371-EEA6-EE4B-959B-6FABB1A34AE1}" type="presParOf" srcId="{A1589ED2-7B9B-614B-B16E-E8288EFB47DE}" destId="{5DD33770-2B8E-7C41-B092-884A195D7C27}" srcOrd="1" destOrd="0" presId="urn:microsoft.com/office/officeart/2005/8/layout/matrix1"/>
    <dgm:cxn modelId="{E5085568-6EDA-A745-9B54-F748B330F08F}" type="presParOf" srcId="{A1589ED2-7B9B-614B-B16E-E8288EFB47DE}" destId="{07D3F07B-E59C-D247-A1A0-07B01CE37914}" srcOrd="2" destOrd="0" presId="urn:microsoft.com/office/officeart/2005/8/layout/matrix1"/>
    <dgm:cxn modelId="{E41CD313-8028-4A40-9767-D863A85169B2}" type="presParOf" srcId="{A1589ED2-7B9B-614B-B16E-E8288EFB47DE}" destId="{9CFACE1F-75E8-3B43-981D-91D3FCC2C4BC}" srcOrd="3" destOrd="0" presId="urn:microsoft.com/office/officeart/2005/8/layout/matrix1"/>
    <dgm:cxn modelId="{BB3A8A2F-2730-A441-A35A-2DDC26CBC5D7}" type="presParOf" srcId="{A1589ED2-7B9B-614B-B16E-E8288EFB47DE}" destId="{759A325B-D1D7-6D44-B616-22902164A45A}" srcOrd="4" destOrd="0" presId="urn:microsoft.com/office/officeart/2005/8/layout/matrix1"/>
    <dgm:cxn modelId="{C74517A5-155E-734E-860F-01BF36E3DAFB}" type="presParOf" srcId="{A1589ED2-7B9B-614B-B16E-E8288EFB47DE}" destId="{BA5CE8C4-6CF0-FA4B-96E6-E9DAE461BF8B}" srcOrd="5" destOrd="0" presId="urn:microsoft.com/office/officeart/2005/8/layout/matrix1"/>
    <dgm:cxn modelId="{DDBB41C5-8EFC-7E4A-8ED8-DA1427D15D3A}" type="presParOf" srcId="{A1589ED2-7B9B-614B-B16E-E8288EFB47DE}" destId="{6FEBB2E8-F336-0B47-AB96-714026A1A995}" srcOrd="6" destOrd="0" presId="urn:microsoft.com/office/officeart/2005/8/layout/matrix1"/>
    <dgm:cxn modelId="{93F2CB69-11B3-7C4E-BD36-5F084AE95A5B}" type="presParOf" srcId="{A1589ED2-7B9B-614B-B16E-E8288EFB47DE}" destId="{A2E68232-142A-4A48-90AF-BF0DA5145DE7}" srcOrd="7" destOrd="0" presId="urn:microsoft.com/office/officeart/2005/8/layout/matrix1"/>
    <dgm:cxn modelId="{4B02663D-520C-0D43-AC0B-C3A90D7408E9}" type="presParOf" srcId="{A3C016D8-6988-874B-A311-B783971253B1}" destId="{A79B17D9-C0F3-FC45-89F1-EC3FE76677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58AB5-491C-6C47-BA87-D4678589507B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B772E9-7863-6F4E-B679-976601E5B40C}">
      <dgm:prSet/>
      <dgm:spPr/>
      <dgm:t>
        <a:bodyPr/>
        <a:lstStyle/>
        <a:p>
          <a:pPr rtl="0"/>
          <a:r>
            <a:rPr lang="en-US" dirty="0" smtClean="0"/>
            <a:t>Authentic sources offer densest content.</a:t>
          </a:r>
          <a:endParaRPr lang="en-US" dirty="0"/>
        </a:p>
      </dgm:t>
    </dgm:pt>
    <dgm:pt modelId="{ACC66E34-475F-214E-A813-A0FB72C38D03}" type="parTrans" cxnId="{23EA6AD2-55CB-A14E-BD30-0DF12591F856}">
      <dgm:prSet/>
      <dgm:spPr/>
      <dgm:t>
        <a:bodyPr/>
        <a:lstStyle/>
        <a:p>
          <a:endParaRPr lang="en-US"/>
        </a:p>
      </dgm:t>
    </dgm:pt>
    <dgm:pt modelId="{EC6B01D2-1A0F-2149-88C0-A6EE5AFE2360}" type="sibTrans" cxnId="{23EA6AD2-55CB-A14E-BD30-0DF12591F856}">
      <dgm:prSet/>
      <dgm:spPr/>
      <dgm:t>
        <a:bodyPr/>
        <a:lstStyle/>
        <a:p>
          <a:endParaRPr lang="en-US"/>
        </a:p>
      </dgm:t>
    </dgm:pt>
    <dgm:pt modelId="{B855D30E-7771-4247-945A-EE076430F3D3}">
      <dgm:prSet/>
      <dgm:spPr/>
      <dgm:t>
        <a:bodyPr/>
        <a:lstStyle/>
        <a:p>
          <a:pPr rtl="0"/>
          <a:r>
            <a:rPr lang="en-US" dirty="0" smtClean="0"/>
            <a:t>“What kids are listening to” changes quickly,</a:t>
          </a:r>
          <a:endParaRPr lang="en-US" dirty="0"/>
        </a:p>
      </dgm:t>
    </dgm:pt>
    <dgm:pt modelId="{74B483BC-B9D1-CD4A-9B50-7D89CD9F4564}" type="parTrans" cxnId="{90BFA425-05DD-A941-805C-AF309C7BD641}">
      <dgm:prSet/>
      <dgm:spPr/>
      <dgm:t>
        <a:bodyPr/>
        <a:lstStyle/>
        <a:p>
          <a:endParaRPr lang="en-US"/>
        </a:p>
      </dgm:t>
    </dgm:pt>
    <dgm:pt modelId="{E08A8F8A-D6CD-DF4F-B35A-F5A41B07EE90}" type="sibTrans" cxnId="{90BFA425-05DD-A941-805C-AF309C7BD641}">
      <dgm:prSet/>
      <dgm:spPr/>
      <dgm:t>
        <a:bodyPr/>
        <a:lstStyle/>
        <a:p>
          <a:endParaRPr lang="en-US"/>
        </a:p>
      </dgm:t>
    </dgm:pt>
    <dgm:pt modelId="{BEFD8407-C755-5644-BD3A-4E3554B066B4}">
      <dgm:prSet/>
      <dgm:spPr/>
      <dgm:t>
        <a:bodyPr/>
        <a:lstStyle/>
        <a:p>
          <a:pPr rtl="0"/>
          <a:r>
            <a:rPr lang="en-US" dirty="0" smtClean="0"/>
            <a:t>But some pop culture references stick around!</a:t>
          </a:r>
          <a:endParaRPr lang="en-US" dirty="0"/>
        </a:p>
      </dgm:t>
    </dgm:pt>
    <dgm:pt modelId="{325CD32D-F9D8-8643-AD0D-3F2F1B353F63}" type="parTrans" cxnId="{CAF43F05-F9C2-2C44-BF04-A02338508AFB}">
      <dgm:prSet/>
      <dgm:spPr/>
      <dgm:t>
        <a:bodyPr/>
        <a:lstStyle/>
        <a:p>
          <a:endParaRPr lang="en-US"/>
        </a:p>
      </dgm:t>
    </dgm:pt>
    <dgm:pt modelId="{5379AED5-72DF-4044-B507-AF08C3C25904}" type="sibTrans" cxnId="{CAF43F05-F9C2-2C44-BF04-A02338508AFB}">
      <dgm:prSet/>
      <dgm:spPr/>
      <dgm:t>
        <a:bodyPr/>
        <a:lstStyle/>
        <a:p>
          <a:endParaRPr lang="en-US"/>
        </a:p>
      </dgm:t>
    </dgm:pt>
    <dgm:pt modelId="{E6304E76-55FB-8042-8407-42249DA147A8}">
      <dgm:prSet/>
      <dgm:spPr/>
      <dgm:t>
        <a:bodyPr/>
        <a:lstStyle/>
        <a:p>
          <a:pPr rtl="0"/>
          <a:r>
            <a:rPr lang="en-US" dirty="0" smtClean="0"/>
            <a:t>You don’t have to rely on what you are familiar with.</a:t>
          </a:r>
          <a:endParaRPr lang="en-US" dirty="0"/>
        </a:p>
      </dgm:t>
    </dgm:pt>
    <dgm:pt modelId="{5E1D395B-8A17-D146-A70D-0F1AFA464B60}" type="parTrans" cxnId="{50B24CB5-659A-384B-8B68-367BE708D6D4}">
      <dgm:prSet/>
      <dgm:spPr/>
      <dgm:t>
        <a:bodyPr/>
        <a:lstStyle/>
        <a:p>
          <a:endParaRPr lang="en-US"/>
        </a:p>
      </dgm:t>
    </dgm:pt>
    <dgm:pt modelId="{076B66DA-D42C-8A48-B2C5-7A90BFD516EE}" type="sibTrans" cxnId="{50B24CB5-659A-384B-8B68-367BE708D6D4}">
      <dgm:prSet/>
      <dgm:spPr/>
      <dgm:t>
        <a:bodyPr/>
        <a:lstStyle/>
        <a:p>
          <a:endParaRPr lang="en-US"/>
        </a:p>
      </dgm:t>
    </dgm:pt>
    <dgm:pt modelId="{6D36A58D-0E34-6D4C-B379-DE7D78D2D4C6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</a:rPr>
            <a:t>You don’t have to do it all yourself</a:t>
          </a:r>
          <a:r>
            <a:rPr lang="en-US" sz="2100" dirty="0" smtClean="0"/>
            <a:t>. </a:t>
          </a:r>
          <a:endParaRPr lang="en-US" sz="2100" dirty="0"/>
        </a:p>
      </dgm:t>
    </dgm:pt>
    <dgm:pt modelId="{52B4C25B-DB84-7A49-8576-2B8F8D07E5D4}" type="parTrans" cxnId="{0E13322F-A75D-CC40-B8C9-3A9B4F831AA4}">
      <dgm:prSet/>
      <dgm:spPr/>
      <dgm:t>
        <a:bodyPr/>
        <a:lstStyle/>
        <a:p>
          <a:endParaRPr lang="en-US"/>
        </a:p>
      </dgm:t>
    </dgm:pt>
    <dgm:pt modelId="{D1E6BB0A-52E7-F748-A11D-4DB54F0BA1B3}" type="sibTrans" cxnId="{0E13322F-A75D-CC40-B8C9-3A9B4F831AA4}">
      <dgm:prSet/>
      <dgm:spPr/>
      <dgm:t>
        <a:bodyPr/>
        <a:lstStyle/>
        <a:p>
          <a:endParaRPr lang="en-US"/>
        </a:p>
      </dgm:t>
    </dgm:pt>
    <dgm:pt modelId="{57571CA7-6607-184F-A1E7-F114F59640C9}" type="pres">
      <dgm:prSet presAssocID="{4D058AB5-491C-6C47-BA87-D467858950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4E01-DDCC-7C42-84D7-7C7F3A582CCB}" type="pres">
      <dgm:prSet presAssocID="{4D058AB5-491C-6C47-BA87-D4678589507B}" presName="dummyMaxCanvas" presStyleCnt="0">
        <dgm:presLayoutVars/>
      </dgm:prSet>
      <dgm:spPr/>
    </dgm:pt>
    <dgm:pt modelId="{6EAEB38E-0B76-1B4E-BF8C-E637E65369A6}" type="pres">
      <dgm:prSet presAssocID="{4D058AB5-491C-6C47-BA87-D4678589507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3FD11-5D41-CE43-8BBB-5192E2AF7EA4}" type="pres">
      <dgm:prSet presAssocID="{4D058AB5-491C-6C47-BA87-D4678589507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A3F98-C4DE-EE40-8807-1E8AA5493400}" type="pres">
      <dgm:prSet presAssocID="{4D058AB5-491C-6C47-BA87-D4678589507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1F557-3644-644D-8962-F7C40E914B85}" type="pres">
      <dgm:prSet presAssocID="{4D058AB5-491C-6C47-BA87-D4678589507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6E601-5A97-7142-AB0E-C7615B7CDFE1}" type="pres">
      <dgm:prSet presAssocID="{4D058AB5-491C-6C47-BA87-D4678589507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68598-3DC4-CE42-9D4F-08C6B7C194D0}" type="pres">
      <dgm:prSet presAssocID="{4D058AB5-491C-6C47-BA87-D4678589507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8760E-876E-8945-B7A0-F25FFDE41A49}" type="pres">
      <dgm:prSet presAssocID="{4D058AB5-491C-6C47-BA87-D4678589507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69810-4BBD-C246-92BC-0A75B55CEF53}" type="pres">
      <dgm:prSet presAssocID="{4D058AB5-491C-6C47-BA87-D4678589507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F706-DF40-4745-8C47-8A04E834FD7A}" type="pres">
      <dgm:prSet presAssocID="{4D058AB5-491C-6C47-BA87-D4678589507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57213-7FC1-954E-BD5C-89CDD508D5C5}" type="pres">
      <dgm:prSet presAssocID="{4D058AB5-491C-6C47-BA87-D4678589507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45CB-3F14-414A-961C-A987CE838803}" type="pres">
      <dgm:prSet presAssocID="{4D058AB5-491C-6C47-BA87-D4678589507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6CCD-AB82-C443-87EB-70EB5E927B51}" type="pres">
      <dgm:prSet presAssocID="{4D058AB5-491C-6C47-BA87-D4678589507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AF985-1483-C14F-86F9-0AA079A723BE}" type="pres">
      <dgm:prSet presAssocID="{4D058AB5-491C-6C47-BA87-D4678589507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F6D39-8B7C-EB4C-9C5F-2285AF4C176C}" type="pres">
      <dgm:prSet presAssocID="{4D058AB5-491C-6C47-BA87-D4678589507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7E7EF-8CA2-1E4B-AC4D-A4CF808CC5EA}" type="presOf" srcId="{5379AED5-72DF-4044-B507-AF08C3C25904}" destId="{02069810-4BBD-C246-92BC-0A75B55CEF53}" srcOrd="0" destOrd="0" presId="urn:microsoft.com/office/officeart/2005/8/layout/vProcess5"/>
    <dgm:cxn modelId="{0E13322F-A75D-CC40-B8C9-3A9B4F831AA4}" srcId="{4D058AB5-491C-6C47-BA87-D4678589507B}" destId="{6D36A58D-0E34-6D4C-B379-DE7D78D2D4C6}" srcOrd="4" destOrd="0" parTransId="{52B4C25B-DB84-7A49-8576-2B8F8D07E5D4}" sibTransId="{D1E6BB0A-52E7-F748-A11D-4DB54F0BA1B3}"/>
    <dgm:cxn modelId="{A8882AC4-98E6-634B-9C5B-E706966F2983}" type="presOf" srcId="{BEFD8407-C755-5644-BD3A-4E3554B066B4}" destId="{707A3F98-C4DE-EE40-8807-1E8AA5493400}" srcOrd="0" destOrd="0" presId="urn:microsoft.com/office/officeart/2005/8/layout/vProcess5"/>
    <dgm:cxn modelId="{50B24CB5-659A-384B-8B68-367BE708D6D4}" srcId="{4D058AB5-491C-6C47-BA87-D4678589507B}" destId="{E6304E76-55FB-8042-8407-42249DA147A8}" srcOrd="3" destOrd="0" parTransId="{5E1D395B-8A17-D146-A70D-0F1AFA464B60}" sibTransId="{076B66DA-D42C-8A48-B2C5-7A90BFD516EE}"/>
    <dgm:cxn modelId="{7FF05E65-4C4B-ED44-8BA3-4994E0A23373}" type="presOf" srcId="{076B66DA-D42C-8A48-B2C5-7A90BFD516EE}" destId="{8207F706-DF40-4745-8C47-8A04E834FD7A}" srcOrd="0" destOrd="0" presId="urn:microsoft.com/office/officeart/2005/8/layout/vProcess5"/>
    <dgm:cxn modelId="{F42A328E-839F-8343-9153-D984C62E0B1F}" type="presOf" srcId="{6D36A58D-0E34-6D4C-B379-DE7D78D2D4C6}" destId="{2856E601-5A97-7142-AB0E-C7615B7CDFE1}" srcOrd="0" destOrd="0" presId="urn:microsoft.com/office/officeart/2005/8/layout/vProcess5"/>
    <dgm:cxn modelId="{38AE3412-7FB8-0043-86CB-D9044EC13A95}" type="presOf" srcId="{79B772E9-7863-6F4E-B679-976601E5B40C}" destId="{6EAEB38E-0B76-1B4E-BF8C-E637E65369A6}" srcOrd="0" destOrd="0" presId="urn:microsoft.com/office/officeart/2005/8/layout/vProcess5"/>
    <dgm:cxn modelId="{23EA6AD2-55CB-A14E-BD30-0DF12591F856}" srcId="{4D058AB5-491C-6C47-BA87-D4678589507B}" destId="{79B772E9-7863-6F4E-B679-976601E5B40C}" srcOrd="0" destOrd="0" parTransId="{ACC66E34-475F-214E-A813-A0FB72C38D03}" sibTransId="{EC6B01D2-1A0F-2149-88C0-A6EE5AFE2360}"/>
    <dgm:cxn modelId="{2796702A-575C-3547-BCAF-6F078FE75D76}" type="presOf" srcId="{6D36A58D-0E34-6D4C-B379-DE7D78D2D4C6}" destId="{2C6F6D39-8B7C-EB4C-9C5F-2285AF4C176C}" srcOrd="1" destOrd="0" presId="urn:microsoft.com/office/officeart/2005/8/layout/vProcess5"/>
    <dgm:cxn modelId="{CAF43F05-F9C2-2C44-BF04-A02338508AFB}" srcId="{4D058AB5-491C-6C47-BA87-D4678589507B}" destId="{BEFD8407-C755-5644-BD3A-4E3554B066B4}" srcOrd="2" destOrd="0" parTransId="{325CD32D-F9D8-8643-AD0D-3F2F1B353F63}" sibTransId="{5379AED5-72DF-4044-B507-AF08C3C25904}"/>
    <dgm:cxn modelId="{E2EAC4C1-61BD-DB41-962F-B5DC75C94DBE}" type="presOf" srcId="{4D058AB5-491C-6C47-BA87-D4678589507B}" destId="{57571CA7-6607-184F-A1E7-F114F59640C9}" srcOrd="0" destOrd="0" presId="urn:microsoft.com/office/officeart/2005/8/layout/vProcess5"/>
    <dgm:cxn modelId="{E9DFAA08-54FB-DF40-A928-A49241745C7E}" type="presOf" srcId="{EC6B01D2-1A0F-2149-88C0-A6EE5AFE2360}" destId="{E3C68598-3DC4-CE42-9D4F-08C6B7C194D0}" srcOrd="0" destOrd="0" presId="urn:microsoft.com/office/officeart/2005/8/layout/vProcess5"/>
    <dgm:cxn modelId="{5991F58E-135B-854F-886C-8F779719FECB}" type="presOf" srcId="{BEFD8407-C755-5644-BD3A-4E3554B066B4}" destId="{DF906CCD-AB82-C443-87EB-70EB5E927B51}" srcOrd="1" destOrd="0" presId="urn:microsoft.com/office/officeart/2005/8/layout/vProcess5"/>
    <dgm:cxn modelId="{D947671C-4EEE-E246-8363-0CE0B1EFD1FA}" type="presOf" srcId="{B855D30E-7771-4247-945A-EE076430F3D3}" destId="{F8E3FD11-5D41-CE43-8BBB-5192E2AF7EA4}" srcOrd="0" destOrd="0" presId="urn:microsoft.com/office/officeart/2005/8/layout/vProcess5"/>
    <dgm:cxn modelId="{07CCA394-1E56-4D46-9754-6390FA480BAF}" type="presOf" srcId="{B855D30E-7771-4247-945A-EE076430F3D3}" destId="{10CC45CB-3F14-414A-961C-A987CE838803}" srcOrd="1" destOrd="0" presId="urn:microsoft.com/office/officeart/2005/8/layout/vProcess5"/>
    <dgm:cxn modelId="{198153D1-8AA8-C241-B790-872531FA76FE}" type="presOf" srcId="{79B772E9-7863-6F4E-B679-976601E5B40C}" destId="{D8857213-7FC1-954E-BD5C-89CDD508D5C5}" srcOrd="1" destOrd="0" presId="urn:microsoft.com/office/officeart/2005/8/layout/vProcess5"/>
    <dgm:cxn modelId="{1D23BAEE-477B-2040-A68B-B87834790211}" type="presOf" srcId="{E08A8F8A-D6CD-DF4F-B35A-F5A41B07EE90}" destId="{24C8760E-876E-8945-B7A0-F25FFDE41A49}" srcOrd="0" destOrd="0" presId="urn:microsoft.com/office/officeart/2005/8/layout/vProcess5"/>
    <dgm:cxn modelId="{0078DC94-10D2-864F-868A-B8E89C6BE874}" type="presOf" srcId="{E6304E76-55FB-8042-8407-42249DA147A8}" destId="{B2B1F557-3644-644D-8962-F7C40E914B85}" srcOrd="0" destOrd="0" presId="urn:microsoft.com/office/officeart/2005/8/layout/vProcess5"/>
    <dgm:cxn modelId="{90BFA425-05DD-A941-805C-AF309C7BD641}" srcId="{4D058AB5-491C-6C47-BA87-D4678589507B}" destId="{B855D30E-7771-4247-945A-EE076430F3D3}" srcOrd="1" destOrd="0" parTransId="{74B483BC-B9D1-CD4A-9B50-7D89CD9F4564}" sibTransId="{E08A8F8A-D6CD-DF4F-B35A-F5A41B07EE90}"/>
    <dgm:cxn modelId="{8E051108-6A60-9641-92B5-759D8BC0A75E}" type="presOf" srcId="{E6304E76-55FB-8042-8407-42249DA147A8}" destId="{EBCAF985-1483-C14F-86F9-0AA079A723BE}" srcOrd="1" destOrd="0" presId="urn:microsoft.com/office/officeart/2005/8/layout/vProcess5"/>
    <dgm:cxn modelId="{E13FAE32-78D2-9648-989F-1EFA8EA2FF06}" type="presParOf" srcId="{57571CA7-6607-184F-A1E7-F114F59640C9}" destId="{E9014E01-DDCC-7C42-84D7-7C7F3A582CCB}" srcOrd="0" destOrd="0" presId="urn:microsoft.com/office/officeart/2005/8/layout/vProcess5"/>
    <dgm:cxn modelId="{833F3D5E-87C0-A141-93C8-95DCFDAEC44D}" type="presParOf" srcId="{57571CA7-6607-184F-A1E7-F114F59640C9}" destId="{6EAEB38E-0B76-1B4E-BF8C-E637E65369A6}" srcOrd="1" destOrd="0" presId="urn:microsoft.com/office/officeart/2005/8/layout/vProcess5"/>
    <dgm:cxn modelId="{6683ED20-5BDC-0944-A234-A01914B6A488}" type="presParOf" srcId="{57571CA7-6607-184F-A1E7-F114F59640C9}" destId="{F8E3FD11-5D41-CE43-8BBB-5192E2AF7EA4}" srcOrd="2" destOrd="0" presId="urn:microsoft.com/office/officeart/2005/8/layout/vProcess5"/>
    <dgm:cxn modelId="{F3159313-4B70-C644-B120-57E630304CEB}" type="presParOf" srcId="{57571CA7-6607-184F-A1E7-F114F59640C9}" destId="{707A3F98-C4DE-EE40-8807-1E8AA5493400}" srcOrd="3" destOrd="0" presId="urn:microsoft.com/office/officeart/2005/8/layout/vProcess5"/>
    <dgm:cxn modelId="{36AD71B2-E1B4-8344-B6F9-8B7F7D95793D}" type="presParOf" srcId="{57571CA7-6607-184F-A1E7-F114F59640C9}" destId="{B2B1F557-3644-644D-8962-F7C40E914B85}" srcOrd="4" destOrd="0" presId="urn:microsoft.com/office/officeart/2005/8/layout/vProcess5"/>
    <dgm:cxn modelId="{BB584E1B-4A7B-6B48-BCE3-592F163BB12A}" type="presParOf" srcId="{57571CA7-6607-184F-A1E7-F114F59640C9}" destId="{2856E601-5A97-7142-AB0E-C7615B7CDFE1}" srcOrd="5" destOrd="0" presId="urn:microsoft.com/office/officeart/2005/8/layout/vProcess5"/>
    <dgm:cxn modelId="{E4A8D834-0955-BE46-B92B-50FC1BA9627F}" type="presParOf" srcId="{57571CA7-6607-184F-A1E7-F114F59640C9}" destId="{E3C68598-3DC4-CE42-9D4F-08C6B7C194D0}" srcOrd="6" destOrd="0" presId="urn:microsoft.com/office/officeart/2005/8/layout/vProcess5"/>
    <dgm:cxn modelId="{8385795D-421E-F14D-B50D-C3C5A6306908}" type="presParOf" srcId="{57571CA7-6607-184F-A1E7-F114F59640C9}" destId="{24C8760E-876E-8945-B7A0-F25FFDE41A49}" srcOrd="7" destOrd="0" presId="urn:microsoft.com/office/officeart/2005/8/layout/vProcess5"/>
    <dgm:cxn modelId="{5091406E-0889-5942-9706-A2079BB6DFFE}" type="presParOf" srcId="{57571CA7-6607-184F-A1E7-F114F59640C9}" destId="{02069810-4BBD-C246-92BC-0A75B55CEF53}" srcOrd="8" destOrd="0" presId="urn:microsoft.com/office/officeart/2005/8/layout/vProcess5"/>
    <dgm:cxn modelId="{8093E3A0-BDDF-3B49-951A-292B01949143}" type="presParOf" srcId="{57571CA7-6607-184F-A1E7-F114F59640C9}" destId="{8207F706-DF40-4745-8C47-8A04E834FD7A}" srcOrd="9" destOrd="0" presId="urn:microsoft.com/office/officeart/2005/8/layout/vProcess5"/>
    <dgm:cxn modelId="{8F676D6A-55D1-9540-9753-94694E749B4F}" type="presParOf" srcId="{57571CA7-6607-184F-A1E7-F114F59640C9}" destId="{D8857213-7FC1-954E-BD5C-89CDD508D5C5}" srcOrd="10" destOrd="0" presId="urn:microsoft.com/office/officeart/2005/8/layout/vProcess5"/>
    <dgm:cxn modelId="{B89F487D-D64E-7040-855D-EAC265554A9E}" type="presParOf" srcId="{57571CA7-6607-184F-A1E7-F114F59640C9}" destId="{10CC45CB-3F14-414A-961C-A987CE838803}" srcOrd="11" destOrd="0" presId="urn:microsoft.com/office/officeart/2005/8/layout/vProcess5"/>
    <dgm:cxn modelId="{098D7570-9FE8-C24D-A05A-7D950371E031}" type="presParOf" srcId="{57571CA7-6607-184F-A1E7-F114F59640C9}" destId="{DF906CCD-AB82-C443-87EB-70EB5E927B51}" srcOrd="12" destOrd="0" presId="urn:microsoft.com/office/officeart/2005/8/layout/vProcess5"/>
    <dgm:cxn modelId="{519B78D8-7BD6-3641-923E-E358F661E1F5}" type="presParOf" srcId="{57571CA7-6607-184F-A1E7-F114F59640C9}" destId="{EBCAF985-1483-C14F-86F9-0AA079A723BE}" srcOrd="13" destOrd="0" presId="urn:microsoft.com/office/officeart/2005/8/layout/vProcess5"/>
    <dgm:cxn modelId="{7381EC33-3CCC-9D40-92D0-A116016EC96A}" type="presParOf" srcId="{57571CA7-6607-184F-A1E7-F114F59640C9}" destId="{2C6F6D39-8B7C-EB4C-9C5F-2285AF4C17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699A7-4DB0-B448-BDAB-3CD46A39C08C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52EB2076-D722-8541-98BA-BEB57CE2E83B}">
      <dgm:prSet phldrT="[Text]" custT="1"/>
      <dgm:spPr/>
      <dgm:t>
        <a:bodyPr/>
        <a:lstStyle/>
        <a:p>
          <a:r>
            <a:rPr lang="en-US" sz="6000" dirty="0" smtClean="0"/>
            <a:t>Level</a:t>
          </a:r>
        </a:p>
      </dgm:t>
    </dgm:pt>
    <dgm:pt modelId="{E064C6E3-62A8-7148-AC78-5A450F7D1908}" type="parTrans" cxnId="{E9A5ACAB-186D-8A48-B32B-021E2729399A}">
      <dgm:prSet/>
      <dgm:spPr/>
      <dgm:t>
        <a:bodyPr/>
        <a:lstStyle/>
        <a:p>
          <a:endParaRPr lang="en-US"/>
        </a:p>
      </dgm:t>
    </dgm:pt>
    <dgm:pt modelId="{6EFD6959-EB0D-B64A-8B16-F3A2FD5D5997}" type="sibTrans" cxnId="{E9A5ACAB-186D-8A48-B32B-021E2729399A}">
      <dgm:prSet/>
      <dgm:spPr/>
      <dgm:t>
        <a:bodyPr/>
        <a:lstStyle/>
        <a:p>
          <a:endParaRPr lang="en-US"/>
        </a:p>
      </dgm:t>
    </dgm:pt>
    <dgm:pt modelId="{8BBC7CA3-1479-BF4B-A591-6869939D22F7}">
      <dgm:prSet phldrT="[Text]"/>
      <dgm:spPr/>
      <dgm:t>
        <a:bodyPr/>
        <a:lstStyle/>
        <a:p>
          <a:r>
            <a:rPr lang="en-US" dirty="0" smtClean="0"/>
            <a:t>Theme	</a:t>
          </a:r>
          <a:endParaRPr lang="en-US" dirty="0"/>
        </a:p>
      </dgm:t>
    </dgm:pt>
    <dgm:pt modelId="{24576FFE-DE7D-F440-9628-9310FE445B69}" type="parTrans" cxnId="{C6C21518-2F71-DE43-B54E-45DA1EEF1752}">
      <dgm:prSet/>
      <dgm:spPr/>
      <dgm:t>
        <a:bodyPr/>
        <a:lstStyle/>
        <a:p>
          <a:endParaRPr lang="en-US"/>
        </a:p>
      </dgm:t>
    </dgm:pt>
    <dgm:pt modelId="{E7374F43-2110-E445-A3D4-8EFECB84A0BA}" type="sibTrans" cxnId="{C6C21518-2F71-DE43-B54E-45DA1EEF1752}">
      <dgm:prSet/>
      <dgm:spPr/>
      <dgm:t>
        <a:bodyPr/>
        <a:lstStyle/>
        <a:p>
          <a:endParaRPr lang="en-US"/>
        </a:p>
      </dgm:t>
    </dgm:pt>
    <dgm:pt modelId="{CA65A63C-591B-564E-807E-F953D97D04AD}">
      <dgm:prSet phldrT="[Text]" custT="1"/>
      <dgm:spPr/>
      <dgm:t>
        <a:bodyPr/>
        <a:lstStyle/>
        <a:p>
          <a:r>
            <a:rPr lang="en-US" sz="3600" dirty="0" smtClean="0"/>
            <a:t>Linguistic Goals</a:t>
          </a:r>
          <a:endParaRPr lang="en-US" sz="3600" dirty="0"/>
        </a:p>
      </dgm:t>
    </dgm:pt>
    <dgm:pt modelId="{36A8EC1C-77F0-B64A-BD3E-844C20990895}" type="parTrans" cxnId="{BED16C1D-F372-2C46-9D64-D3E3829AD936}">
      <dgm:prSet/>
      <dgm:spPr/>
      <dgm:t>
        <a:bodyPr/>
        <a:lstStyle/>
        <a:p>
          <a:endParaRPr lang="en-US"/>
        </a:p>
      </dgm:t>
    </dgm:pt>
    <dgm:pt modelId="{B887741A-5677-DA4C-8939-09E465CA351A}" type="sibTrans" cxnId="{BED16C1D-F372-2C46-9D64-D3E3829AD936}">
      <dgm:prSet/>
      <dgm:spPr/>
      <dgm:t>
        <a:bodyPr/>
        <a:lstStyle/>
        <a:p>
          <a:endParaRPr lang="en-US"/>
        </a:p>
      </dgm:t>
    </dgm:pt>
    <dgm:pt modelId="{1295B7B8-9763-EB43-AF8C-E852B2440241}" type="pres">
      <dgm:prSet presAssocID="{290699A7-4DB0-B448-BDAB-3CD46A39C08C}" presName="CompostProcess" presStyleCnt="0">
        <dgm:presLayoutVars>
          <dgm:dir/>
          <dgm:resizeHandles val="exact"/>
        </dgm:presLayoutVars>
      </dgm:prSet>
      <dgm:spPr/>
    </dgm:pt>
    <dgm:pt modelId="{B1B02E39-0025-2E42-911E-455B3D5632E2}" type="pres">
      <dgm:prSet presAssocID="{290699A7-4DB0-B448-BDAB-3CD46A39C08C}" presName="arrow" presStyleLbl="bgShp" presStyleIdx="0" presStyleCnt="1" custLinFactNeighborY="-3741"/>
      <dgm:spPr/>
    </dgm:pt>
    <dgm:pt modelId="{A7052493-2603-014D-810C-1AC9332754EE}" type="pres">
      <dgm:prSet presAssocID="{290699A7-4DB0-B448-BDAB-3CD46A39C08C}" presName="linearProcess" presStyleCnt="0"/>
      <dgm:spPr/>
    </dgm:pt>
    <dgm:pt modelId="{E1C41E20-315C-A046-A10D-59FE6589370D}" type="pres">
      <dgm:prSet presAssocID="{52EB2076-D722-8541-98BA-BEB57CE2E8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81C44-0461-B148-973A-ACE8EC58C419}" type="pres">
      <dgm:prSet presAssocID="{6EFD6959-EB0D-B64A-8B16-F3A2FD5D5997}" presName="sibTrans" presStyleCnt="0"/>
      <dgm:spPr/>
    </dgm:pt>
    <dgm:pt modelId="{2E2AE970-8042-B743-BFB3-8BB0397D11C7}" type="pres">
      <dgm:prSet presAssocID="{8BBC7CA3-1479-BF4B-A591-6869939D22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5AE19-5D34-A843-8626-9D95BB3FEC56}" type="pres">
      <dgm:prSet presAssocID="{E7374F43-2110-E445-A3D4-8EFECB84A0BA}" presName="sibTrans" presStyleCnt="0"/>
      <dgm:spPr/>
    </dgm:pt>
    <dgm:pt modelId="{67D7D7A2-7926-1548-AD81-7A712C8A5E3A}" type="pres">
      <dgm:prSet presAssocID="{CA65A63C-591B-564E-807E-F953D97D04A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21518-2F71-DE43-B54E-45DA1EEF1752}" srcId="{290699A7-4DB0-B448-BDAB-3CD46A39C08C}" destId="{8BBC7CA3-1479-BF4B-A591-6869939D22F7}" srcOrd="1" destOrd="0" parTransId="{24576FFE-DE7D-F440-9628-9310FE445B69}" sibTransId="{E7374F43-2110-E445-A3D4-8EFECB84A0BA}"/>
    <dgm:cxn modelId="{40DDD300-B59F-5F4D-AAAF-8AAE24E1C21E}" type="presOf" srcId="{290699A7-4DB0-B448-BDAB-3CD46A39C08C}" destId="{1295B7B8-9763-EB43-AF8C-E852B2440241}" srcOrd="0" destOrd="0" presId="urn:microsoft.com/office/officeart/2005/8/layout/hProcess9"/>
    <dgm:cxn modelId="{BED16C1D-F372-2C46-9D64-D3E3829AD936}" srcId="{290699A7-4DB0-B448-BDAB-3CD46A39C08C}" destId="{CA65A63C-591B-564E-807E-F953D97D04AD}" srcOrd="2" destOrd="0" parTransId="{36A8EC1C-77F0-B64A-BD3E-844C20990895}" sibTransId="{B887741A-5677-DA4C-8939-09E465CA351A}"/>
    <dgm:cxn modelId="{2B1E7A68-6CB7-644E-8C63-0F225F36DEAE}" type="presOf" srcId="{CA65A63C-591B-564E-807E-F953D97D04AD}" destId="{67D7D7A2-7926-1548-AD81-7A712C8A5E3A}" srcOrd="0" destOrd="0" presId="urn:microsoft.com/office/officeart/2005/8/layout/hProcess9"/>
    <dgm:cxn modelId="{AF23AC19-07B8-994D-A872-D76E84B740EC}" type="presOf" srcId="{8BBC7CA3-1479-BF4B-A591-6869939D22F7}" destId="{2E2AE970-8042-B743-BFB3-8BB0397D11C7}" srcOrd="0" destOrd="0" presId="urn:microsoft.com/office/officeart/2005/8/layout/hProcess9"/>
    <dgm:cxn modelId="{F923134A-890B-4B47-80CD-0B5F0F940298}" type="presOf" srcId="{52EB2076-D722-8541-98BA-BEB57CE2E83B}" destId="{E1C41E20-315C-A046-A10D-59FE6589370D}" srcOrd="0" destOrd="0" presId="urn:microsoft.com/office/officeart/2005/8/layout/hProcess9"/>
    <dgm:cxn modelId="{E9A5ACAB-186D-8A48-B32B-021E2729399A}" srcId="{290699A7-4DB0-B448-BDAB-3CD46A39C08C}" destId="{52EB2076-D722-8541-98BA-BEB57CE2E83B}" srcOrd="0" destOrd="0" parTransId="{E064C6E3-62A8-7148-AC78-5A450F7D1908}" sibTransId="{6EFD6959-EB0D-B64A-8B16-F3A2FD5D5997}"/>
    <dgm:cxn modelId="{D694A849-23DF-ED43-B90B-B55603125C0D}" type="presParOf" srcId="{1295B7B8-9763-EB43-AF8C-E852B2440241}" destId="{B1B02E39-0025-2E42-911E-455B3D5632E2}" srcOrd="0" destOrd="0" presId="urn:microsoft.com/office/officeart/2005/8/layout/hProcess9"/>
    <dgm:cxn modelId="{A696B5A6-024B-A645-AE14-7DC38A099256}" type="presParOf" srcId="{1295B7B8-9763-EB43-AF8C-E852B2440241}" destId="{A7052493-2603-014D-810C-1AC9332754EE}" srcOrd="1" destOrd="0" presId="urn:microsoft.com/office/officeart/2005/8/layout/hProcess9"/>
    <dgm:cxn modelId="{F87817FF-8B32-1543-924C-164402A5D05A}" type="presParOf" srcId="{A7052493-2603-014D-810C-1AC9332754EE}" destId="{E1C41E20-315C-A046-A10D-59FE6589370D}" srcOrd="0" destOrd="0" presId="urn:microsoft.com/office/officeart/2005/8/layout/hProcess9"/>
    <dgm:cxn modelId="{46F0774A-9903-2A4A-964C-0B7A3BA1C3CF}" type="presParOf" srcId="{A7052493-2603-014D-810C-1AC9332754EE}" destId="{A7181C44-0461-B148-973A-ACE8EC58C419}" srcOrd="1" destOrd="0" presId="urn:microsoft.com/office/officeart/2005/8/layout/hProcess9"/>
    <dgm:cxn modelId="{A572B395-2843-604A-88FD-D301F5A3D851}" type="presParOf" srcId="{A7052493-2603-014D-810C-1AC9332754EE}" destId="{2E2AE970-8042-B743-BFB3-8BB0397D11C7}" srcOrd="2" destOrd="0" presId="urn:microsoft.com/office/officeart/2005/8/layout/hProcess9"/>
    <dgm:cxn modelId="{BD7EB0AF-BADC-B14D-A6A3-F5D77550C629}" type="presParOf" srcId="{A7052493-2603-014D-810C-1AC9332754EE}" destId="{2B25AE19-5D34-A843-8626-9D95BB3FEC56}" srcOrd="3" destOrd="0" presId="urn:microsoft.com/office/officeart/2005/8/layout/hProcess9"/>
    <dgm:cxn modelId="{2DE6F158-B97D-734D-AD17-A05F9A9DB2A6}" type="presParOf" srcId="{A7052493-2603-014D-810C-1AC9332754EE}" destId="{67D7D7A2-7926-1548-AD81-7A712C8A5E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err="1" smtClean="0"/>
            <a:t>Parler</a:t>
          </a:r>
          <a:r>
            <a:rPr lang="en-US" sz="3200" dirty="0" smtClean="0"/>
            <a:t> des sentiments, des sensations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socio)linguistiques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Travailler</a:t>
          </a:r>
          <a:r>
            <a:rPr lang="en-US" sz="3200" dirty="0" smtClean="0">
              <a:solidFill>
                <a:srgbClr val="000000"/>
              </a:solidFill>
            </a:rPr>
            <a:t> le </a:t>
          </a:r>
          <a:r>
            <a:rPr lang="en-US" sz="3200" dirty="0" err="1" smtClean="0">
              <a:solidFill>
                <a:srgbClr val="000000"/>
              </a:solidFill>
            </a:rPr>
            <a:t>lexique</a:t>
          </a:r>
          <a:r>
            <a:rPr lang="en-US" sz="3200" dirty="0" smtClean="0">
              <a:solidFill>
                <a:srgbClr val="000000"/>
              </a:solidFill>
            </a:rPr>
            <a:t>: </a:t>
          </a:r>
          <a:r>
            <a:rPr lang="en-US" sz="3200" dirty="0" err="1" smtClean="0">
              <a:solidFill>
                <a:srgbClr val="000000"/>
              </a:solidFill>
            </a:rPr>
            <a:t>utiliser</a:t>
          </a:r>
          <a:r>
            <a:rPr lang="en-US" sz="3200" dirty="0" smtClean="0">
              <a:solidFill>
                <a:srgbClr val="000000"/>
              </a:solidFill>
            </a:rPr>
            <a:t> le </a:t>
          </a:r>
          <a:r>
            <a:rPr lang="en-US" sz="3200" dirty="0" err="1" smtClean="0">
              <a:solidFill>
                <a:srgbClr val="000000"/>
              </a:solidFill>
            </a:rPr>
            <a:t>vocabulaire</a:t>
          </a:r>
          <a:r>
            <a:rPr lang="en-US" sz="3200" dirty="0" smtClean="0">
              <a:solidFill>
                <a:srgbClr val="000000"/>
              </a:solidFill>
            </a:rPr>
            <a:t> des 5 </a:t>
          </a:r>
          <a:r>
            <a:rPr lang="en-US" sz="3200" dirty="0" err="1" smtClean="0">
              <a:solidFill>
                <a:srgbClr val="000000"/>
              </a:solidFill>
            </a:rPr>
            <a:t>sens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err="1" smtClean="0"/>
            <a:t>Raconter</a:t>
          </a:r>
          <a:r>
            <a:rPr lang="en-US" sz="3200" dirty="0" smtClean="0"/>
            <a:t> la vie </a:t>
          </a:r>
          <a:r>
            <a:rPr lang="en-US" sz="3200" dirty="0" err="1" smtClean="0"/>
            <a:t>quotidienne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F8D12-D66D-5E4F-8B4A-28E3D2718CEA}" type="presOf" srcId="{77A038EF-23C0-4D61-867B-44567814B036}" destId="{EF2E6300-0BE6-4698-A5E6-BEEFB26A9165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3BACDC49-5C84-4B40-B9B3-832922C5574D}" type="presOf" srcId="{A70DEA9A-C040-403D-AFEA-E9C73753232C}" destId="{C71A0C5A-E4C4-4003-9C94-33BC8E1A78D3}" srcOrd="0" destOrd="0" presId="urn:microsoft.com/office/officeart/2005/8/layout/vList2"/>
    <dgm:cxn modelId="{6724C94B-B7B5-FE4C-B8B5-9E0A0D83D5D4}" type="presOf" srcId="{0DD4C545-C261-4FBB-BB37-72AFFC98142D}" destId="{5B9E5ED1-C709-46E6-87F8-686DADBE1E67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86A0A327-7C79-3C47-9CDC-8FE8D9948E57}" type="presOf" srcId="{9927BC97-7561-4622-B510-F9DA30EC7820}" destId="{1D156FD1-870D-4867-997C-71C8F9B8DDEA}" srcOrd="0" destOrd="1" presId="urn:microsoft.com/office/officeart/2005/8/layout/vList2"/>
    <dgm:cxn modelId="{7EA3A42A-D994-1646-B15B-C132098FF50D}" type="presOf" srcId="{8AB5074C-B654-4D26-A8E8-C314271C3081}" destId="{93C0D865-B3BF-4FAB-B9D5-EECA9D99AA7A}" srcOrd="0" destOrd="0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14BF3347-EAEF-7D45-959A-34EB6AC65836}" type="presOf" srcId="{A4E54F3C-C1AD-4C13-B91A-907EF0105A5A}" destId="{1D156FD1-870D-4867-997C-71C8F9B8DDEA}" srcOrd="0" destOrd="0" presId="urn:microsoft.com/office/officeart/2005/8/layout/vList2"/>
    <dgm:cxn modelId="{D47B9CBA-475A-504C-8CE3-E816DED735B1}" type="presParOf" srcId="{EF2E6300-0BE6-4698-A5E6-BEEFB26A9165}" destId="{C71A0C5A-E4C4-4003-9C94-33BC8E1A78D3}" srcOrd="0" destOrd="0" presId="urn:microsoft.com/office/officeart/2005/8/layout/vList2"/>
    <dgm:cxn modelId="{304A80A2-7EFE-0A46-A394-D79D631E468B}" type="presParOf" srcId="{EF2E6300-0BE6-4698-A5E6-BEEFB26A9165}" destId="{1D156FD1-870D-4867-997C-71C8F9B8DDEA}" srcOrd="1" destOrd="0" presId="urn:microsoft.com/office/officeart/2005/8/layout/vList2"/>
    <dgm:cxn modelId="{62952861-59FA-A446-9087-6C50361BE759}" type="presParOf" srcId="{EF2E6300-0BE6-4698-A5E6-BEEFB26A9165}" destId="{93C0D865-B3BF-4FAB-B9D5-EECA9D99AA7A}" srcOrd="2" destOrd="0" presId="urn:microsoft.com/office/officeart/2005/8/layout/vList2"/>
    <dgm:cxn modelId="{EEB8BD70-BDFC-D842-AE16-3E5744B0E4D8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A2, B1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r>
            <a:rPr lang="en-US" sz="3200" dirty="0" smtClean="0"/>
            <a:t>La situation des </a:t>
          </a:r>
          <a:r>
            <a:rPr lang="en-US" sz="3200" dirty="0" err="1" smtClean="0"/>
            <a:t>immigrés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smtClean="0"/>
            <a:t>Le </a:t>
          </a:r>
          <a:r>
            <a:rPr lang="en-US" sz="3200" dirty="0" err="1" smtClean="0"/>
            <a:t>Sénégal</a:t>
          </a:r>
          <a:endParaRPr lang="en-US" sz="3200" dirty="0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FD7CE-A267-6D42-9509-B6A19F4A3281}" type="presOf" srcId="{9927BC97-7561-4622-B510-F9DA30EC7820}" destId="{1D156FD1-870D-4867-997C-71C8F9B8DDEA}" srcOrd="0" destOrd="1" presId="urn:microsoft.com/office/officeart/2005/8/layout/vList2"/>
    <dgm:cxn modelId="{FAE43EA7-208F-6E4C-BCBD-140146C1F08B}" type="presOf" srcId="{A70DEA9A-C040-403D-AFEA-E9C73753232C}" destId="{C71A0C5A-E4C4-4003-9C94-33BC8E1A78D3}" srcOrd="0" destOrd="0" presId="urn:microsoft.com/office/officeart/2005/8/layout/vList2"/>
    <dgm:cxn modelId="{A7B436DF-9BE3-DC47-A30D-3ECAB15F7848}" type="presOf" srcId="{8AB5074C-B654-4D26-A8E8-C314271C3081}" destId="{93C0D865-B3BF-4FAB-B9D5-EECA9D99AA7A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8D7AFD04-7F4B-7240-A62B-7A35B5C334AD}" type="presOf" srcId="{A4E54F3C-C1AD-4C13-B91A-907EF0105A5A}" destId="{1D156FD1-870D-4867-997C-71C8F9B8DDEA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317B9C69-9554-6B49-9032-4ED1C80CE0A7}" type="presOf" srcId="{0DD4C545-C261-4FBB-BB37-72AFFC98142D}" destId="{5B9E5ED1-C709-46E6-87F8-686DADBE1E67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5563D46B-F211-9D4B-AF83-AFD99A70C040}" type="presOf" srcId="{77A038EF-23C0-4D61-867B-44567814B036}" destId="{EF2E6300-0BE6-4698-A5E6-BEEFB26A9165}" srcOrd="0" destOrd="0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06560792-E826-5E4F-A286-68AA025595A0}" type="presParOf" srcId="{EF2E6300-0BE6-4698-A5E6-BEEFB26A9165}" destId="{C71A0C5A-E4C4-4003-9C94-33BC8E1A78D3}" srcOrd="0" destOrd="0" presId="urn:microsoft.com/office/officeart/2005/8/layout/vList2"/>
    <dgm:cxn modelId="{19319303-84BF-094E-8759-45CE45F8D07B}" type="presParOf" srcId="{EF2E6300-0BE6-4698-A5E6-BEEFB26A9165}" destId="{1D156FD1-870D-4867-997C-71C8F9B8DDEA}" srcOrd="1" destOrd="0" presId="urn:microsoft.com/office/officeart/2005/8/layout/vList2"/>
    <dgm:cxn modelId="{A94764A7-F028-3E4D-9BD8-8B09B5BD7923}" type="presParOf" srcId="{EF2E6300-0BE6-4698-A5E6-BEEFB26A9165}" destId="{93C0D865-B3BF-4FAB-B9D5-EECA9D99AA7A}" srcOrd="2" destOrd="0" presId="urn:microsoft.com/office/officeart/2005/8/layout/vList2"/>
    <dgm:cxn modelId="{2BDF6A37-18D4-B241-BAEA-54C3E91D5B9F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pPr algn="l"/>
          <a:r>
            <a:rPr lang="en-US" sz="3200" dirty="0" err="1" smtClean="0"/>
            <a:t>Parler</a:t>
          </a:r>
          <a:r>
            <a:rPr lang="en-US" sz="3200" dirty="0" smtClean="0"/>
            <a:t> des sentiments</a:t>
          </a:r>
          <a:endParaRPr lang="en-US" sz="3200" dirty="0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</a:t>
          </a:r>
          <a:r>
            <a:rPr lang="en-US" sz="3200" dirty="0" err="1" smtClean="0">
              <a:solidFill>
                <a:srgbClr val="000000"/>
              </a:solidFill>
            </a:rPr>
            <a:t>socio)linguistiques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pPr algn="l"/>
          <a:r>
            <a:rPr lang="en-US" sz="3200" dirty="0" err="1" smtClean="0">
              <a:solidFill>
                <a:srgbClr val="000000"/>
              </a:solidFill>
            </a:rPr>
            <a:t>Travailler</a:t>
          </a:r>
          <a:r>
            <a:rPr lang="en-US" sz="3200" dirty="0" smtClean="0">
              <a:solidFill>
                <a:srgbClr val="000000"/>
              </a:solidFill>
            </a:rPr>
            <a:t> le </a:t>
          </a:r>
          <a:r>
            <a:rPr lang="en-US" sz="3200" dirty="0" err="1" smtClean="0">
              <a:solidFill>
                <a:srgbClr val="000000"/>
              </a:solidFill>
            </a:rPr>
            <a:t>lexique</a:t>
          </a:r>
          <a:r>
            <a:rPr lang="en-US" sz="3200" dirty="0" smtClean="0">
              <a:solidFill>
                <a:srgbClr val="000000"/>
              </a:solidFill>
            </a:rPr>
            <a:t>: </a:t>
          </a:r>
          <a:r>
            <a:rPr lang="en-US" sz="3200" dirty="0" err="1" smtClean="0">
              <a:solidFill>
                <a:srgbClr val="000000"/>
              </a:solidFill>
            </a:rPr>
            <a:t>utiliser</a:t>
          </a:r>
          <a:r>
            <a:rPr lang="en-US" sz="3200" dirty="0" smtClean="0">
              <a:solidFill>
                <a:srgbClr val="000000"/>
              </a:solidFill>
            </a:rPr>
            <a:t> le </a:t>
          </a:r>
          <a:r>
            <a:rPr lang="en-US" sz="3200" dirty="0" err="1" smtClean="0">
              <a:solidFill>
                <a:srgbClr val="000000"/>
              </a:solidFill>
            </a:rPr>
            <a:t>vocabulaire</a:t>
          </a:r>
          <a:r>
            <a:rPr lang="en-US" sz="3200" dirty="0" smtClean="0">
              <a:solidFill>
                <a:srgbClr val="000000"/>
              </a:solidFill>
            </a:rPr>
            <a:t> des </a:t>
          </a:r>
          <a:r>
            <a:rPr lang="en-US" sz="3200" dirty="0" err="1" smtClean="0">
              <a:solidFill>
                <a:srgbClr val="000000"/>
              </a:solidFill>
            </a:rPr>
            <a:t>émotions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9927BC97-7561-4622-B510-F9DA30EC7820}">
      <dgm:prSet phldrT="[Text]" custT="1"/>
      <dgm:spPr/>
      <dgm:t>
        <a:bodyPr/>
        <a:lstStyle/>
        <a:p>
          <a:pPr algn="l"/>
          <a:r>
            <a:rPr lang="en-US" sz="3200" dirty="0" err="1" smtClean="0"/>
            <a:t>Exprimer</a:t>
          </a:r>
          <a:r>
            <a:rPr lang="en-US" sz="3200" dirty="0" smtClean="0"/>
            <a:t> </a:t>
          </a:r>
          <a:r>
            <a:rPr lang="en-US" sz="3200" dirty="0" err="1" smtClean="0"/>
            <a:t>sa</a:t>
          </a:r>
          <a:r>
            <a:rPr lang="en-US" sz="3200" dirty="0" smtClean="0"/>
            <a:t> satisfaction, son </a:t>
          </a:r>
          <a:r>
            <a:rPr lang="en-US" sz="3200" dirty="0" err="1" smtClean="0"/>
            <a:t>mécontentement</a:t>
          </a:r>
          <a:endParaRPr lang="en-US" sz="3200" dirty="0"/>
        </a:p>
      </dgm:t>
    </dgm:pt>
    <dgm:pt modelId="{635C79A8-15DB-4BFC-9227-DF6767BC08B6}" type="sibTrans" cxnId="{ABFB0E77-D8E8-4BA5-8F88-BA3955896D1E}">
      <dgm:prSet/>
      <dgm:spPr/>
      <dgm:t>
        <a:bodyPr/>
        <a:lstStyle/>
        <a:p>
          <a:endParaRPr lang="en-US"/>
        </a:p>
      </dgm:t>
    </dgm:pt>
    <dgm:pt modelId="{4709A266-C8D5-48F5-A69D-DC0692BF193F}" type="parTrans" cxnId="{ABFB0E77-D8E8-4BA5-8F88-BA3955896D1E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9B465-7B5F-6349-9D0B-863920DBA9E3}" type="presOf" srcId="{A70DEA9A-C040-403D-AFEA-E9C73753232C}" destId="{C71A0C5A-E4C4-4003-9C94-33BC8E1A78D3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A2787B1B-9AAC-E944-A65D-BFC035F89D2F}" type="presOf" srcId="{9927BC97-7561-4622-B510-F9DA30EC7820}" destId="{1D156FD1-870D-4867-997C-71C8F9B8DDEA}" srcOrd="0" destOrd="1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B62CF837-02A5-9D46-A7CB-15BE2308FE79}" type="presOf" srcId="{0DD4C545-C261-4FBB-BB37-72AFFC98142D}" destId="{5B9E5ED1-C709-46E6-87F8-686DADBE1E67}" srcOrd="0" destOrd="0" presId="urn:microsoft.com/office/officeart/2005/8/layout/vList2"/>
    <dgm:cxn modelId="{DDBEA54D-CFA7-494E-8DE7-4D0BFC71B8C2}" type="presOf" srcId="{A4E54F3C-C1AD-4C13-B91A-907EF0105A5A}" destId="{1D156FD1-870D-4867-997C-71C8F9B8DDEA}" srcOrd="0" destOrd="0" presId="urn:microsoft.com/office/officeart/2005/8/layout/vList2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735A0CB6-9DA4-2E49-BF20-D87A120101F0}" type="presOf" srcId="{77A038EF-23C0-4D61-867B-44567814B036}" destId="{EF2E6300-0BE6-4698-A5E6-BEEFB26A9165}" srcOrd="0" destOrd="0" presId="urn:microsoft.com/office/officeart/2005/8/layout/vList2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96BFA257-D078-3B47-9028-827F8F5A054E}" type="presOf" srcId="{8AB5074C-B654-4D26-A8E8-C314271C3081}" destId="{93C0D865-B3BF-4FAB-B9D5-EECA9D99AA7A}" srcOrd="0" destOrd="0" presId="urn:microsoft.com/office/officeart/2005/8/layout/vList2"/>
    <dgm:cxn modelId="{ABFB0E77-D8E8-4BA5-8F88-BA3955896D1E}" srcId="{A70DEA9A-C040-403D-AFEA-E9C73753232C}" destId="{9927BC97-7561-4622-B510-F9DA30EC7820}" srcOrd="1" destOrd="0" parTransId="{4709A266-C8D5-48F5-A69D-DC0692BF193F}" sibTransId="{635C79A8-15DB-4BFC-9227-DF6767BC08B6}"/>
    <dgm:cxn modelId="{56A3B7CF-343E-6A4E-8577-A57812E3C26C}" type="presParOf" srcId="{EF2E6300-0BE6-4698-A5E6-BEEFB26A9165}" destId="{C71A0C5A-E4C4-4003-9C94-33BC8E1A78D3}" srcOrd="0" destOrd="0" presId="urn:microsoft.com/office/officeart/2005/8/layout/vList2"/>
    <dgm:cxn modelId="{C7DE583D-4CC1-5F40-AFD2-73E60F5B3B79}" type="presParOf" srcId="{EF2E6300-0BE6-4698-A5E6-BEEFB26A9165}" destId="{1D156FD1-870D-4867-997C-71C8F9B8DDEA}" srcOrd="1" destOrd="0" presId="urn:microsoft.com/office/officeart/2005/8/layout/vList2"/>
    <dgm:cxn modelId="{D0B63107-B381-BB41-86DF-238C8620DFAC}" type="presParOf" srcId="{EF2E6300-0BE6-4698-A5E6-BEEFB26A9165}" destId="{93C0D865-B3BF-4FAB-B9D5-EECA9D99AA7A}" srcOrd="2" destOrd="0" presId="urn:microsoft.com/office/officeart/2005/8/layout/vList2"/>
    <dgm:cxn modelId="{DA85DCD1-B6EC-C844-959F-C50C80270A82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038EF-23C0-4D61-867B-44567814B03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5074C-B654-4D26-A8E8-C314271C308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Niveaux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08F8881-9B11-4204-8C5C-A2B0D991FD7C}" type="parTrans" cxnId="{12FE3F81-DB38-46FA-B35F-220D75B20293}">
      <dgm:prSet/>
      <dgm:spPr/>
      <dgm:t>
        <a:bodyPr/>
        <a:lstStyle/>
        <a:p>
          <a:endParaRPr lang="en-US"/>
        </a:p>
      </dgm:t>
    </dgm:pt>
    <dgm:pt modelId="{B410A6FE-E26E-46DE-A4F5-2CCFCC2D1799}" type="sibTrans" cxnId="{12FE3F81-DB38-46FA-B35F-220D75B20293}">
      <dgm:prSet/>
      <dgm:spPr/>
      <dgm:t>
        <a:bodyPr/>
        <a:lstStyle/>
        <a:p>
          <a:endParaRPr lang="en-US"/>
        </a:p>
      </dgm:t>
    </dgm:pt>
    <dgm:pt modelId="{0DD4C545-C261-4FBB-BB37-72AFFC98142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A2, B1</a:t>
          </a:r>
          <a:endParaRPr lang="en-US" sz="3200" dirty="0">
            <a:solidFill>
              <a:srgbClr val="000000"/>
            </a:solidFill>
          </a:endParaRPr>
        </a:p>
      </dgm:t>
    </dgm:pt>
    <dgm:pt modelId="{2E8406BE-51E5-41AE-B989-EF0CB876D4C7}" type="parTrans" cxnId="{D40D78D2-CD10-42CA-8E19-8B37F04CDC85}">
      <dgm:prSet/>
      <dgm:spPr/>
      <dgm:t>
        <a:bodyPr/>
        <a:lstStyle/>
        <a:p>
          <a:endParaRPr lang="en-US"/>
        </a:p>
      </dgm:t>
    </dgm:pt>
    <dgm:pt modelId="{DF542C40-1243-4B6C-B61F-C23340919BAC}" type="sibTrans" cxnId="{D40D78D2-CD10-42CA-8E19-8B37F04CDC85}">
      <dgm:prSet/>
      <dgm:spPr/>
      <dgm:t>
        <a:bodyPr/>
        <a:lstStyle/>
        <a:p>
          <a:endParaRPr lang="en-US"/>
        </a:p>
      </dgm:t>
    </dgm:pt>
    <dgm:pt modelId="{A4E54F3C-C1AD-4C13-B91A-907EF0105A5A}">
      <dgm:prSet phldrT="[Text]" custT="1"/>
      <dgm:spPr/>
      <dgm:t>
        <a:bodyPr/>
        <a:lstStyle/>
        <a:p>
          <a:r>
            <a:rPr lang="en-US" sz="3200" dirty="0" smtClean="0"/>
            <a:t>La situation des </a:t>
          </a:r>
          <a:r>
            <a:rPr lang="en-US" sz="3200" dirty="0" err="1" smtClean="0"/>
            <a:t>jeunes</a:t>
          </a:r>
          <a:endParaRPr lang="en-US" sz="3200" dirty="0"/>
        </a:p>
      </dgm:t>
    </dgm:pt>
    <dgm:pt modelId="{78296A42-638F-4FE5-B1D4-5225910229E5}" type="sibTrans" cxnId="{ADDFFF9E-0A0F-490F-B482-D6AB151BBCFD}">
      <dgm:prSet/>
      <dgm:spPr/>
      <dgm:t>
        <a:bodyPr/>
        <a:lstStyle/>
        <a:p>
          <a:endParaRPr lang="en-US"/>
        </a:p>
      </dgm:t>
    </dgm:pt>
    <dgm:pt modelId="{151590CA-E907-4AFE-AF61-26D6714F6312}" type="parTrans" cxnId="{ADDFFF9E-0A0F-490F-B482-D6AB151BBCFD}">
      <dgm:prSet/>
      <dgm:spPr/>
      <dgm:t>
        <a:bodyPr/>
        <a:lstStyle/>
        <a:p>
          <a:endParaRPr lang="en-US"/>
        </a:p>
      </dgm:t>
    </dgm:pt>
    <dgm:pt modelId="{A70DEA9A-C040-403D-AFEA-E9C73753232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Thèmes</a:t>
          </a:r>
          <a:r>
            <a:rPr lang="en-US" sz="3200" dirty="0" smtClean="0">
              <a:solidFill>
                <a:srgbClr val="000000"/>
              </a:solidFill>
            </a:rPr>
            <a:t>:</a:t>
          </a:r>
          <a:endParaRPr lang="en-US" sz="3200" dirty="0">
            <a:solidFill>
              <a:srgbClr val="000000"/>
            </a:solidFill>
          </a:endParaRPr>
        </a:p>
      </dgm:t>
    </dgm:pt>
    <dgm:pt modelId="{61C123AF-1BB7-460D-B80A-FACEE089E174}" type="sibTrans" cxnId="{6F0289C8-CC55-424C-A3BC-421C89A20D5B}">
      <dgm:prSet/>
      <dgm:spPr/>
      <dgm:t>
        <a:bodyPr/>
        <a:lstStyle/>
        <a:p>
          <a:endParaRPr lang="en-US"/>
        </a:p>
      </dgm:t>
    </dgm:pt>
    <dgm:pt modelId="{C30C078D-0F96-4C9E-84DD-7F7FB01ABC8E}" type="parTrans" cxnId="{6F0289C8-CC55-424C-A3BC-421C89A20D5B}">
      <dgm:prSet/>
      <dgm:spPr/>
      <dgm:t>
        <a:bodyPr/>
        <a:lstStyle/>
        <a:p>
          <a:endParaRPr lang="en-US"/>
        </a:p>
      </dgm:t>
    </dgm:pt>
    <dgm:pt modelId="{EF2E6300-0BE6-4698-A5E6-BEEFB26A9165}" type="pres">
      <dgm:prSet presAssocID="{77A038EF-23C0-4D61-867B-44567814B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A0C5A-E4C4-4003-9C94-33BC8E1A78D3}" type="pres">
      <dgm:prSet presAssocID="{A70DEA9A-C040-403D-AFEA-E9C737532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6FD1-870D-4867-997C-71C8F9B8DDEA}" type="pres">
      <dgm:prSet presAssocID="{A70DEA9A-C040-403D-AFEA-E9C7375323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D865-B3BF-4FAB-B9D5-EECA9D99AA7A}" type="pres">
      <dgm:prSet presAssocID="{8AB5074C-B654-4D26-A8E8-C314271C30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5ED1-C709-46E6-87F8-686DADBE1E67}" type="pres">
      <dgm:prSet presAssocID="{8AB5074C-B654-4D26-A8E8-C314271C30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33016-F36C-0044-A4E1-F24333066563}" type="presOf" srcId="{A70DEA9A-C040-403D-AFEA-E9C73753232C}" destId="{C71A0C5A-E4C4-4003-9C94-33BC8E1A78D3}" srcOrd="0" destOrd="0" presId="urn:microsoft.com/office/officeart/2005/8/layout/vList2"/>
    <dgm:cxn modelId="{BCA80DFC-9D55-BA4F-A18A-59BD53EFA189}" type="presOf" srcId="{77A038EF-23C0-4D61-867B-44567814B036}" destId="{EF2E6300-0BE6-4698-A5E6-BEEFB26A9165}" srcOrd="0" destOrd="0" presId="urn:microsoft.com/office/officeart/2005/8/layout/vList2"/>
    <dgm:cxn modelId="{005F01E3-BB92-C14B-A0A3-36DE77E478B2}" type="presOf" srcId="{0DD4C545-C261-4FBB-BB37-72AFFC98142D}" destId="{5B9E5ED1-C709-46E6-87F8-686DADBE1E67}" srcOrd="0" destOrd="0" presId="urn:microsoft.com/office/officeart/2005/8/layout/vList2"/>
    <dgm:cxn modelId="{12FE3F81-DB38-46FA-B35F-220D75B20293}" srcId="{77A038EF-23C0-4D61-867B-44567814B036}" destId="{8AB5074C-B654-4D26-A8E8-C314271C3081}" srcOrd="1" destOrd="0" parTransId="{608F8881-9B11-4204-8C5C-A2B0D991FD7C}" sibTransId="{B410A6FE-E26E-46DE-A4F5-2CCFCC2D1799}"/>
    <dgm:cxn modelId="{00094BBB-1A95-8C4A-B52D-2E31F3599A7E}" type="presOf" srcId="{A4E54F3C-C1AD-4C13-B91A-907EF0105A5A}" destId="{1D156FD1-870D-4867-997C-71C8F9B8DDEA}" srcOrd="0" destOrd="0" presId="urn:microsoft.com/office/officeart/2005/8/layout/vList2"/>
    <dgm:cxn modelId="{ADDFFF9E-0A0F-490F-B482-D6AB151BBCFD}" srcId="{A70DEA9A-C040-403D-AFEA-E9C73753232C}" destId="{A4E54F3C-C1AD-4C13-B91A-907EF0105A5A}" srcOrd="0" destOrd="0" parTransId="{151590CA-E907-4AFE-AF61-26D6714F6312}" sibTransId="{78296A42-638F-4FE5-B1D4-5225910229E5}"/>
    <dgm:cxn modelId="{6F0289C8-CC55-424C-A3BC-421C89A20D5B}" srcId="{77A038EF-23C0-4D61-867B-44567814B036}" destId="{A70DEA9A-C040-403D-AFEA-E9C73753232C}" srcOrd="0" destOrd="0" parTransId="{C30C078D-0F96-4C9E-84DD-7F7FB01ABC8E}" sibTransId="{61C123AF-1BB7-460D-B80A-FACEE089E174}"/>
    <dgm:cxn modelId="{D40D78D2-CD10-42CA-8E19-8B37F04CDC85}" srcId="{8AB5074C-B654-4D26-A8E8-C314271C3081}" destId="{0DD4C545-C261-4FBB-BB37-72AFFC98142D}" srcOrd="0" destOrd="0" parTransId="{2E8406BE-51E5-41AE-B989-EF0CB876D4C7}" sibTransId="{DF542C40-1243-4B6C-B61F-C23340919BAC}"/>
    <dgm:cxn modelId="{717CFE25-D4FC-4441-A60C-0F2CE507DE7D}" type="presOf" srcId="{8AB5074C-B654-4D26-A8E8-C314271C3081}" destId="{93C0D865-B3BF-4FAB-B9D5-EECA9D99AA7A}" srcOrd="0" destOrd="0" presId="urn:microsoft.com/office/officeart/2005/8/layout/vList2"/>
    <dgm:cxn modelId="{0470D255-44C2-DF42-8319-A486687E9C21}" type="presParOf" srcId="{EF2E6300-0BE6-4698-A5E6-BEEFB26A9165}" destId="{C71A0C5A-E4C4-4003-9C94-33BC8E1A78D3}" srcOrd="0" destOrd="0" presId="urn:microsoft.com/office/officeart/2005/8/layout/vList2"/>
    <dgm:cxn modelId="{D6B57792-226C-4F48-BBCC-F3B76F74F6E2}" type="presParOf" srcId="{EF2E6300-0BE6-4698-A5E6-BEEFB26A9165}" destId="{1D156FD1-870D-4867-997C-71C8F9B8DDEA}" srcOrd="1" destOrd="0" presId="urn:microsoft.com/office/officeart/2005/8/layout/vList2"/>
    <dgm:cxn modelId="{80BE4486-7518-174E-A67D-0FFC2D018E53}" type="presParOf" srcId="{EF2E6300-0BE6-4698-A5E6-BEEFB26A9165}" destId="{93C0D865-B3BF-4FAB-B9D5-EECA9D99AA7A}" srcOrd="2" destOrd="0" presId="urn:microsoft.com/office/officeart/2005/8/layout/vList2"/>
    <dgm:cxn modelId="{BCEAF23F-C3CA-7840-B89C-823566329294}" type="presParOf" srcId="{EF2E6300-0BE6-4698-A5E6-BEEFB26A9165}" destId="{5B9E5ED1-C709-46E6-87F8-686DADBE1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992F7D-D40D-474B-B04A-934EB6B6101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EC645-2365-499A-A479-9D1852D1AF86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Objets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communicatifs</a:t>
          </a:r>
          <a:endParaRPr lang="en-US" sz="3200" dirty="0">
            <a:solidFill>
              <a:srgbClr val="000000"/>
            </a:solidFill>
          </a:endParaRPr>
        </a:p>
      </dgm:t>
    </dgm:pt>
    <dgm:pt modelId="{3B62329D-6EB5-443C-9D69-2CE6D3D45C6F}" type="parTrans" cxnId="{452A2B1F-22F0-4BB4-BFDA-4AD5D1317D8F}">
      <dgm:prSet/>
      <dgm:spPr/>
      <dgm:t>
        <a:bodyPr/>
        <a:lstStyle/>
        <a:p>
          <a:endParaRPr lang="en-US"/>
        </a:p>
      </dgm:t>
    </dgm:pt>
    <dgm:pt modelId="{31CBF7E2-29BE-4CC5-968A-ADAA52CCE9A8}" type="sibTrans" cxnId="{452A2B1F-22F0-4BB4-BFDA-4AD5D1317D8F}">
      <dgm:prSet/>
      <dgm:spPr/>
      <dgm:t>
        <a:bodyPr/>
        <a:lstStyle/>
        <a:p>
          <a:endParaRPr lang="en-US"/>
        </a:p>
      </dgm:t>
    </dgm:pt>
    <dgm:pt modelId="{B8ADFE1C-78E4-4170-B4BC-DCB348B3F1EB}">
      <dgm:prSet phldrT="[Text]" custT="1"/>
      <dgm:spPr/>
      <dgm:t>
        <a:bodyPr/>
        <a:lstStyle/>
        <a:p>
          <a:r>
            <a:rPr lang="en-US" sz="3200" dirty="0" smtClean="0"/>
            <a:t>Description (</a:t>
          </a:r>
          <a:r>
            <a:rPr lang="en-US" sz="3200" dirty="0" err="1" smtClean="0"/>
            <a:t>personnes</a:t>
          </a:r>
          <a:r>
            <a:rPr lang="en-US" sz="3200" dirty="0" smtClean="0"/>
            <a:t>, </a:t>
          </a:r>
          <a:r>
            <a:rPr lang="en-US" sz="3200" dirty="0" err="1" smtClean="0"/>
            <a:t>lieux</a:t>
          </a:r>
          <a:r>
            <a:rPr lang="en-US" sz="3200" dirty="0" smtClean="0"/>
            <a:t>, actions)</a:t>
          </a:r>
          <a:endParaRPr lang="en-US" sz="3200" dirty="0"/>
        </a:p>
      </dgm:t>
    </dgm:pt>
    <dgm:pt modelId="{E3CCC635-848B-40A3-B7F7-99DBB4CB12D0}" type="parTrans" cxnId="{087290B0-4F0F-4188-855C-441FFD1221CD}">
      <dgm:prSet/>
      <dgm:spPr/>
      <dgm:t>
        <a:bodyPr/>
        <a:lstStyle/>
        <a:p>
          <a:endParaRPr lang="en-US"/>
        </a:p>
      </dgm:t>
    </dgm:pt>
    <dgm:pt modelId="{2163AEBE-10CB-47A2-AF52-7FE130C7832B}" type="sibTrans" cxnId="{087290B0-4F0F-4188-855C-441FFD1221CD}">
      <dgm:prSet/>
      <dgm:spPr/>
      <dgm:t>
        <a:bodyPr/>
        <a:lstStyle/>
        <a:p>
          <a:endParaRPr lang="en-US"/>
        </a:p>
      </dgm:t>
    </dgm:pt>
    <dgm:pt modelId="{7C66EE77-E0EF-4738-B1F7-E58D4387286E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Objectifs</a:t>
          </a:r>
          <a:r>
            <a:rPr lang="en-US" sz="3200" dirty="0" smtClean="0">
              <a:solidFill>
                <a:srgbClr val="000000"/>
              </a:solidFill>
            </a:rPr>
            <a:t> (socio) </a:t>
          </a:r>
          <a:r>
            <a:rPr lang="en-US" sz="3200" dirty="0" err="1" smtClean="0">
              <a:solidFill>
                <a:srgbClr val="000000"/>
              </a:solidFill>
            </a:rPr>
            <a:t>culturels</a:t>
          </a:r>
          <a:endParaRPr lang="en-US" sz="3200" dirty="0">
            <a:solidFill>
              <a:srgbClr val="000000"/>
            </a:solidFill>
          </a:endParaRPr>
        </a:p>
      </dgm:t>
    </dgm:pt>
    <dgm:pt modelId="{CEA2B04A-C2C7-4827-A815-1DBCD69E124B}" type="parTrans" cxnId="{9B2EE669-777F-4230-90F8-79CA8205371C}">
      <dgm:prSet/>
      <dgm:spPr/>
      <dgm:t>
        <a:bodyPr/>
        <a:lstStyle/>
        <a:p>
          <a:endParaRPr lang="en-US"/>
        </a:p>
      </dgm:t>
    </dgm:pt>
    <dgm:pt modelId="{7526D473-F168-4091-8824-E1E78E5E6C6D}" type="sibTrans" cxnId="{9B2EE669-777F-4230-90F8-79CA8205371C}">
      <dgm:prSet/>
      <dgm:spPr/>
      <dgm:t>
        <a:bodyPr/>
        <a:lstStyle/>
        <a:p>
          <a:endParaRPr lang="en-US"/>
        </a:p>
      </dgm:t>
    </dgm:pt>
    <dgm:pt modelId="{585591B8-0CE8-4821-ACC3-ECBBD12F153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00"/>
              </a:solidFill>
            </a:rPr>
            <a:t>Parler</a:t>
          </a:r>
          <a:r>
            <a:rPr lang="en-US" sz="3200" dirty="0" smtClean="0">
              <a:solidFill>
                <a:srgbClr val="000000"/>
              </a:solidFill>
            </a:rPr>
            <a:t> des </a:t>
          </a:r>
          <a:r>
            <a:rPr lang="en-US" sz="3200" dirty="0" err="1" smtClean="0">
              <a:solidFill>
                <a:srgbClr val="000000"/>
              </a:solidFill>
            </a:rPr>
            <a:t>communautés</a:t>
          </a:r>
          <a:r>
            <a:rPr lang="en-US" sz="3200" dirty="0" smtClean="0">
              <a:solidFill>
                <a:srgbClr val="000000"/>
              </a:solidFill>
            </a:rPr>
            <a:t> </a:t>
          </a:r>
          <a:r>
            <a:rPr lang="en-US" sz="3200" dirty="0" err="1" smtClean="0">
              <a:solidFill>
                <a:srgbClr val="000000"/>
              </a:solidFill>
            </a:rPr>
            <a:t>dans</a:t>
          </a:r>
          <a:r>
            <a:rPr lang="en-US" sz="3200" dirty="0" smtClean="0">
              <a:solidFill>
                <a:srgbClr val="000000"/>
              </a:solidFill>
            </a:rPr>
            <a:t> son pays</a:t>
          </a:r>
          <a:endParaRPr lang="en-US" sz="3200" dirty="0">
            <a:solidFill>
              <a:srgbClr val="000000"/>
            </a:solidFill>
          </a:endParaRPr>
        </a:p>
      </dgm:t>
    </dgm:pt>
    <dgm:pt modelId="{4E6EA035-95CE-4CE9-9F22-79FCE52E23CA}" type="parTrans" cxnId="{A93C4D06-230C-40F6-852D-E03862E15A1E}">
      <dgm:prSet/>
      <dgm:spPr/>
      <dgm:t>
        <a:bodyPr/>
        <a:lstStyle/>
        <a:p>
          <a:endParaRPr lang="en-US"/>
        </a:p>
      </dgm:t>
    </dgm:pt>
    <dgm:pt modelId="{DF54BC55-A972-45CC-8E29-F9896B752641}" type="sibTrans" cxnId="{A93C4D06-230C-40F6-852D-E03862E15A1E}">
      <dgm:prSet/>
      <dgm:spPr/>
      <dgm:t>
        <a:bodyPr/>
        <a:lstStyle/>
        <a:p>
          <a:endParaRPr lang="en-US"/>
        </a:p>
      </dgm:t>
    </dgm:pt>
    <dgm:pt modelId="{43547C85-7D2A-4EFE-ABFC-9253FC2C7079}">
      <dgm:prSet phldrT="[Text]" custT="1"/>
      <dgm:spPr/>
      <dgm:t>
        <a:bodyPr/>
        <a:lstStyle/>
        <a:p>
          <a:r>
            <a:rPr lang="en-US" sz="3200" dirty="0" err="1" smtClean="0"/>
            <a:t>Exprimer</a:t>
          </a:r>
          <a:r>
            <a:rPr lang="en-US" sz="3200" dirty="0" smtClean="0"/>
            <a:t> des sentiments, des </a:t>
          </a:r>
          <a:r>
            <a:rPr lang="en-US" sz="3200" dirty="0" err="1" smtClean="0"/>
            <a:t>émotions</a:t>
          </a:r>
          <a:endParaRPr lang="en-US" sz="3200" dirty="0"/>
        </a:p>
      </dgm:t>
    </dgm:pt>
    <dgm:pt modelId="{F3EDEAAE-6C8D-4F42-BC21-618F2888FC97}" type="parTrans" cxnId="{ACF9F1C5-B517-4694-8F1E-CE73DF6DFFDA}">
      <dgm:prSet/>
      <dgm:spPr/>
      <dgm:t>
        <a:bodyPr/>
        <a:lstStyle/>
        <a:p>
          <a:endParaRPr lang="en-US"/>
        </a:p>
      </dgm:t>
    </dgm:pt>
    <dgm:pt modelId="{F70CC180-4A6D-4F09-B5CF-D7CDFDA3C7E9}" type="sibTrans" cxnId="{ACF9F1C5-B517-4694-8F1E-CE73DF6DFFDA}">
      <dgm:prSet/>
      <dgm:spPr/>
      <dgm:t>
        <a:bodyPr/>
        <a:lstStyle/>
        <a:p>
          <a:endParaRPr lang="en-US"/>
        </a:p>
      </dgm:t>
    </dgm:pt>
    <dgm:pt modelId="{0043BA77-2276-490D-8897-B78A13060AAC}">
      <dgm:prSet phldrT="[Text]" custT="1"/>
      <dgm:spPr/>
      <dgm:t>
        <a:bodyPr/>
        <a:lstStyle/>
        <a:p>
          <a:r>
            <a:rPr lang="en-US" sz="3200" dirty="0" err="1" smtClean="0"/>
            <a:t>Raconter</a:t>
          </a:r>
          <a:r>
            <a:rPr lang="en-US" sz="3200" dirty="0" smtClean="0"/>
            <a:t> des souvenirs </a:t>
          </a:r>
          <a:r>
            <a:rPr lang="en-US" sz="3200" dirty="0" err="1" smtClean="0"/>
            <a:t>d’enfance</a:t>
          </a:r>
          <a:endParaRPr lang="en-US" sz="3200" dirty="0"/>
        </a:p>
      </dgm:t>
    </dgm:pt>
    <dgm:pt modelId="{B1D70CC1-09A3-4C5A-84D1-AE4B6A058479}" type="parTrans" cxnId="{0F880439-E7F4-4AD4-9B6F-118D08538779}">
      <dgm:prSet/>
      <dgm:spPr/>
      <dgm:t>
        <a:bodyPr/>
        <a:lstStyle/>
        <a:p>
          <a:endParaRPr lang="en-US"/>
        </a:p>
      </dgm:t>
    </dgm:pt>
    <dgm:pt modelId="{DD8FFC2E-B2E6-4899-B1CA-E6BE8B3109A9}" type="sibTrans" cxnId="{0F880439-E7F4-4AD4-9B6F-118D08538779}">
      <dgm:prSet/>
      <dgm:spPr/>
      <dgm:t>
        <a:bodyPr/>
        <a:lstStyle/>
        <a:p>
          <a:endParaRPr lang="en-US"/>
        </a:p>
      </dgm:t>
    </dgm:pt>
    <dgm:pt modelId="{F696EC0B-19F3-413E-ADDB-98DA93CC5B09}" type="pres">
      <dgm:prSet presAssocID="{E8992F7D-D40D-474B-B04A-934EB6B61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1D6EA-5C41-4ED2-849D-00C33CD68833}" type="pres">
      <dgm:prSet presAssocID="{32BEC645-2365-499A-A479-9D1852D1AF86}" presName="parentText" presStyleLbl="node1" presStyleIdx="0" presStyleCnt="2" custLinFactNeighborX="1869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0C568-2725-458E-98EA-E788C13388D5}" type="pres">
      <dgm:prSet presAssocID="{32BEC645-2365-499A-A479-9D1852D1AF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E99A-3C0B-4FFF-A275-6278C61FDE14}" type="pres">
      <dgm:prSet presAssocID="{7C66EE77-E0EF-4738-B1F7-E58D4387286E}" presName="parentText" presStyleLbl="node1" presStyleIdx="1" presStyleCnt="2" custLinFactNeighborX="304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BA864-0624-4329-952B-8DEBF4BF5F62}" type="pres">
      <dgm:prSet presAssocID="{7C66EE77-E0EF-4738-B1F7-E58D438728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C4D06-230C-40F6-852D-E03862E15A1E}" srcId="{7C66EE77-E0EF-4738-B1F7-E58D4387286E}" destId="{585591B8-0CE8-4821-ACC3-ECBBD12F1531}" srcOrd="0" destOrd="0" parTransId="{4E6EA035-95CE-4CE9-9F22-79FCE52E23CA}" sibTransId="{DF54BC55-A972-45CC-8E29-F9896B752641}"/>
    <dgm:cxn modelId="{0055CA53-7D9A-2C4F-9F71-56AD8ED9FD44}" type="presOf" srcId="{32BEC645-2365-499A-A479-9D1852D1AF86}" destId="{F911D6EA-5C41-4ED2-849D-00C33CD68833}" srcOrd="0" destOrd="0" presId="urn:microsoft.com/office/officeart/2005/8/layout/vList2"/>
    <dgm:cxn modelId="{ACF9F1C5-B517-4694-8F1E-CE73DF6DFFDA}" srcId="{32BEC645-2365-499A-A479-9D1852D1AF86}" destId="{43547C85-7D2A-4EFE-ABFC-9253FC2C7079}" srcOrd="1" destOrd="0" parTransId="{F3EDEAAE-6C8D-4F42-BC21-618F2888FC97}" sibTransId="{F70CC180-4A6D-4F09-B5CF-D7CDFDA3C7E9}"/>
    <dgm:cxn modelId="{452A2B1F-22F0-4BB4-BFDA-4AD5D1317D8F}" srcId="{E8992F7D-D40D-474B-B04A-934EB6B6101E}" destId="{32BEC645-2365-499A-A479-9D1852D1AF86}" srcOrd="0" destOrd="0" parTransId="{3B62329D-6EB5-443C-9D69-2CE6D3D45C6F}" sibTransId="{31CBF7E2-29BE-4CC5-968A-ADAA52CCE9A8}"/>
    <dgm:cxn modelId="{087290B0-4F0F-4188-855C-441FFD1221CD}" srcId="{32BEC645-2365-499A-A479-9D1852D1AF86}" destId="{B8ADFE1C-78E4-4170-B4BC-DCB348B3F1EB}" srcOrd="0" destOrd="0" parTransId="{E3CCC635-848B-40A3-B7F7-99DBB4CB12D0}" sibTransId="{2163AEBE-10CB-47A2-AF52-7FE130C7832B}"/>
    <dgm:cxn modelId="{62FAC096-A2C2-BB43-9076-4DA57037315F}" type="presOf" srcId="{585591B8-0CE8-4821-ACC3-ECBBD12F1531}" destId="{26BBA864-0624-4329-952B-8DEBF4BF5F62}" srcOrd="0" destOrd="0" presId="urn:microsoft.com/office/officeart/2005/8/layout/vList2"/>
    <dgm:cxn modelId="{9B2EE669-777F-4230-90F8-79CA8205371C}" srcId="{E8992F7D-D40D-474B-B04A-934EB6B6101E}" destId="{7C66EE77-E0EF-4738-B1F7-E58D4387286E}" srcOrd="1" destOrd="0" parTransId="{CEA2B04A-C2C7-4827-A815-1DBCD69E124B}" sibTransId="{7526D473-F168-4091-8824-E1E78E5E6C6D}"/>
    <dgm:cxn modelId="{12DA1E4B-02D5-E246-AD49-3D4D79042D96}" type="presOf" srcId="{E8992F7D-D40D-474B-B04A-934EB6B6101E}" destId="{F696EC0B-19F3-413E-ADDB-98DA93CC5B09}" srcOrd="0" destOrd="0" presId="urn:microsoft.com/office/officeart/2005/8/layout/vList2"/>
    <dgm:cxn modelId="{0A1443AB-E7D2-C74B-A43C-B1CBEE67EAC5}" type="presOf" srcId="{7C66EE77-E0EF-4738-B1F7-E58D4387286E}" destId="{010CE99A-3C0B-4FFF-A275-6278C61FDE14}" srcOrd="0" destOrd="0" presId="urn:microsoft.com/office/officeart/2005/8/layout/vList2"/>
    <dgm:cxn modelId="{0F880439-E7F4-4AD4-9B6F-118D08538779}" srcId="{32BEC645-2365-499A-A479-9D1852D1AF86}" destId="{0043BA77-2276-490D-8897-B78A13060AAC}" srcOrd="2" destOrd="0" parTransId="{B1D70CC1-09A3-4C5A-84D1-AE4B6A058479}" sibTransId="{DD8FFC2E-B2E6-4899-B1CA-E6BE8B3109A9}"/>
    <dgm:cxn modelId="{3D30C0AA-3C08-6943-8BB7-575A9517CFB2}" type="presOf" srcId="{B8ADFE1C-78E4-4170-B4BC-DCB348B3F1EB}" destId="{20C0C568-2725-458E-98EA-E788C13388D5}" srcOrd="0" destOrd="0" presId="urn:microsoft.com/office/officeart/2005/8/layout/vList2"/>
    <dgm:cxn modelId="{5DF52E59-F148-014E-A23A-BF91D6828193}" type="presOf" srcId="{43547C85-7D2A-4EFE-ABFC-9253FC2C7079}" destId="{20C0C568-2725-458E-98EA-E788C13388D5}" srcOrd="0" destOrd="1" presId="urn:microsoft.com/office/officeart/2005/8/layout/vList2"/>
    <dgm:cxn modelId="{874D04B4-33C2-5D4F-816E-529AB397BE34}" type="presOf" srcId="{0043BA77-2276-490D-8897-B78A13060AAC}" destId="{20C0C568-2725-458E-98EA-E788C13388D5}" srcOrd="0" destOrd="2" presId="urn:microsoft.com/office/officeart/2005/8/layout/vList2"/>
    <dgm:cxn modelId="{3CDE1F53-4308-1247-809F-46E75DC28BDC}" type="presParOf" srcId="{F696EC0B-19F3-413E-ADDB-98DA93CC5B09}" destId="{F911D6EA-5C41-4ED2-849D-00C33CD68833}" srcOrd="0" destOrd="0" presId="urn:microsoft.com/office/officeart/2005/8/layout/vList2"/>
    <dgm:cxn modelId="{1BF2640B-E863-3E40-8A25-71F4479BF6B1}" type="presParOf" srcId="{F696EC0B-19F3-413E-ADDB-98DA93CC5B09}" destId="{20C0C568-2725-458E-98EA-E788C13388D5}" srcOrd="1" destOrd="0" presId="urn:microsoft.com/office/officeart/2005/8/layout/vList2"/>
    <dgm:cxn modelId="{80E67DC7-FE05-FE43-9A3E-7CB4BB995673}" type="presParOf" srcId="{F696EC0B-19F3-413E-ADDB-98DA93CC5B09}" destId="{010CE99A-3C0B-4FFF-A275-6278C61FDE14}" srcOrd="2" destOrd="0" presId="urn:microsoft.com/office/officeart/2005/8/layout/vList2"/>
    <dgm:cxn modelId="{19445F5A-79AB-B848-AE51-1AE11F17ACFA}" type="presParOf" srcId="{F696EC0B-19F3-413E-ADDB-98DA93CC5B09}" destId="{26BBA864-0624-4329-952B-8DEBF4BF5F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45E6F-975E-AE43-968B-8C40BC4817DD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966C57-E549-B34F-A6C7-271EAD8D4E81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1402080" y="386080"/>
        <a:ext cx="1584960" cy="1584960"/>
      </dsp:txXfrm>
    </dsp:sp>
    <dsp:sp modelId="{1937821A-670F-3843-8E48-C9CD8E9B5D0B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3108960" y="386080"/>
        <a:ext cx="1584960" cy="1584960"/>
      </dsp:txXfrm>
    </dsp:sp>
    <dsp:sp modelId="{D4FD399C-4298-D045-9972-161AAE7B4F27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1402080" y="2092960"/>
        <a:ext cx="1584960" cy="1584960"/>
      </dsp:txXfrm>
    </dsp:sp>
    <dsp:sp modelId="{2D6345DA-76BF-964E-89FF-7386EC9EF8F6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3108960" y="2092960"/>
        <a:ext cx="1584960" cy="1584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7EFB6-0E52-844D-A093-CD2AD1FE0BB8}">
      <dsp:nvSpPr>
        <dsp:cNvPr id="0" name=""/>
        <dsp:cNvSpPr/>
      </dsp:nvSpPr>
      <dsp:spPr>
        <a:xfrm rot="16200000">
          <a:off x="564682" y="-564682"/>
          <a:ext cx="2831689" cy="396105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Stimulate students’ interest</a:t>
          </a:r>
          <a:endParaRPr lang="en-US" sz="3300" kern="1200" dirty="0"/>
        </a:p>
      </dsp:txBody>
      <dsp:txXfrm rot="16200000">
        <a:off x="918643" y="-918643"/>
        <a:ext cx="2123767" cy="3961055"/>
      </dsp:txXfrm>
    </dsp:sp>
    <dsp:sp modelId="{07D3F07B-E59C-D247-A1A0-07B01CE37914}">
      <dsp:nvSpPr>
        <dsp:cNvPr id="0" name=""/>
        <dsp:cNvSpPr/>
      </dsp:nvSpPr>
      <dsp:spPr>
        <a:xfrm>
          <a:off x="3961055" y="0"/>
          <a:ext cx="3961055" cy="283168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Update to your textbook or other materials</a:t>
          </a:r>
          <a:endParaRPr lang="en-US" sz="3300" kern="1200" dirty="0"/>
        </a:p>
      </dsp:txBody>
      <dsp:txXfrm>
        <a:off x="3961055" y="0"/>
        <a:ext cx="3961055" cy="2123767"/>
      </dsp:txXfrm>
    </dsp:sp>
    <dsp:sp modelId="{759A325B-D1D7-6D44-B616-22902164A45A}">
      <dsp:nvSpPr>
        <dsp:cNvPr id="0" name=""/>
        <dsp:cNvSpPr/>
      </dsp:nvSpPr>
      <dsp:spPr>
        <a:xfrm rot="10800000">
          <a:off x="0" y="2831689"/>
          <a:ext cx="3961055" cy="283168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Encourage curiosity</a:t>
          </a:r>
          <a:endParaRPr lang="en-US" sz="3300" kern="1200" dirty="0"/>
        </a:p>
      </dsp:txBody>
      <dsp:txXfrm rot="10800000">
        <a:off x="0" y="3539612"/>
        <a:ext cx="3961055" cy="2123767"/>
      </dsp:txXfrm>
    </dsp:sp>
    <dsp:sp modelId="{6FEBB2E8-F336-0B47-AB96-714026A1A995}">
      <dsp:nvSpPr>
        <dsp:cNvPr id="0" name=""/>
        <dsp:cNvSpPr/>
      </dsp:nvSpPr>
      <dsp:spPr>
        <a:xfrm rot="5400000">
          <a:off x="4525738" y="2267007"/>
          <a:ext cx="2831689" cy="396105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Show students how to engage with authentic sources</a:t>
          </a:r>
          <a:endParaRPr lang="en-US" sz="3300" kern="1200" dirty="0"/>
        </a:p>
      </dsp:txBody>
      <dsp:txXfrm rot="5400000">
        <a:off x="4879699" y="2620968"/>
        <a:ext cx="2123767" cy="3961055"/>
      </dsp:txXfrm>
    </dsp:sp>
    <dsp:sp modelId="{A79B17D9-C0F3-FC45-89F1-EC3FE7667764}">
      <dsp:nvSpPr>
        <dsp:cNvPr id="0" name=""/>
        <dsp:cNvSpPr/>
      </dsp:nvSpPr>
      <dsp:spPr>
        <a:xfrm>
          <a:off x="2772738" y="2123767"/>
          <a:ext cx="2376633" cy="1415844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Youth culture</a:t>
          </a:r>
          <a:endParaRPr lang="en-US" sz="3300" b="1" kern="1200" dirty="0">
            <a:solidFill>
              <a:srgbClr val="FF0000"/>
            </a:solidFill>
          </a:endParaRPr>
        </a:p>
      </dsp:txBody>
      <dsp:txXfrm>
        <a:off x="2772738" y="2123767"/>
        <a:ext cx="2376633" cy="14158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EB38E-0B76-1B4E-BF8C-E637E65369A6}">
      <dsp:nvSpPr>
        <dsp:cNvPr id="0" name=""/>
        <dsp:cNvSpPr/>
      </dsp:nvSpPr>
      <dsp:spPr>
        <a:xfrm>
          <a:off x="0" y="0"/>
          <a:ext cx="6688836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Authentic sources offer densest content.</a:t>
          </a:r>
          <a:endParaRPr lang="en-US" sz="2100" kern="1200" dirty="0"/>
        </a:p>
      </dsp:txBody>
      <dsp:txXfrm>
        <a:off x="0" y="0"/>
        <a:ext cx="5762145" cy="814673"/>
      </dsp:txXfrm>
    </dsp:sp>
    <dsp:sp modelId="{F8E3FD11-5D41-CE43-8BBB-5192E2AF7EA4}">
      <dsp:nvSpPr>
        <dsp:cNvPr id="0" name=""/>
        <dsp:cNvSpPr/>
      </dsp:nvSpPr>
      <dsp:spPr>
        <a:xfrm>
          <a:off x="499491" y="927822"/>
          <a:ext cx="6688836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“What kids are listening to” changes quickly,</a:t>
          </a:r>
          <a:endParaRPr lang="en-US" sz="2100" kern="1200" dirty="0"/>
        </a:p>
      </dsp:txBody>
      <dsp:txXfrm>
        <a:off x="499491" y="927822"/>
        <a:ext cx="5659807" cy="814673"/>
      </dsp:txXfrm>
    </dsp:sp>
    <dsp:sp modelId="{707A3F98-C4DE-EE40-8807-1E8AA5493400}">
      <dsp:nvSpPr>
        <dsp:cNvPr id="0" name=""/>
        <dsp:cNvSpPr/>
      </dsp:nvSpPr>
      <dsp:spPr>
        <a:xfrm>
          <a:off x="998982" y="1855644"/>
          <a:ext cx="6688836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But some pop culture references stick around!</a:t>
          </a:r>
          <a:endParaRPr lang="en-US" sz="2100" kern="1200" dirty="0"/>
        </a:p>
      </dsp:txBody>
      <dsp:txXfrm>
        <a:off x="998982" y="1855644"/>
        <a:ext cx="5659807" cy="814673"/>
      </dsp:txXfrm>
    </dsp:sp>
    <dsp:sp modelId="{B2B1F557-3644-644D-8962-F7C40E914B85}">
      <dsp:nvSpPr>
        <dsp:cNvPr id="0" name=""/>
        <dsp:cNvSpPr/>
      </dsp:nvSpPr>
      <dsp:spPr>
        <a:xfrm>
          <a:off x="1498473" y="2783466"/>
          <a:ext cx="6688836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You don’t have to rely on what you are familiar with.</a:t>
          </a:r>
          <a:endParaRPr lang="en-US" sz="2100" kern="1200" dirty="0"/>
        </a:p>
      </dsp:txBody>
      <dsp:txXfrm>
        <a:off x="1498473" y="2783466"/>
        <a:ext cx="5659807" cy="814673"/>
      </dsp:txXfrm>
    </dsp:sp>
    <dsp:sp modelId="{2856E601-5A97-7142-AB0E-C7615B7CDFE1}">
      <dsp:nvSpPr>
        <dsp:cNvPr id="0" name=""/>
        <dsp:cNvSpPr/>
      </dsp:nvSpPr>
      <dsp:spPr>
        <a:xfrm>
          <a:off x="1997964" y="3711288"/>
          <a:ext cx="6688836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You don’t have to do it all yourself</a:t>
          </a:r>
          <a:r>
            <a:rPr lang="en-US" sz="2100" kern="1200" dirty="0" smtClean="0"/>
            <a:t>. </a:t>
          </a:r>
          <a:endParaRPr lang="en-US" sz="2100" kern="1200" dirty="0"/>
        </a:p>
      </dsp:txBody>
      <dsp:txXfrm>
        <a:off x="1997964" y="3711288"/>
        <a:ext cx="5659807" cy="814673"/>
      </dsp:txXfrm>
    </dsp:sp>
    <dsp:sp modelId="{E3C68598-3DC4-CE42-9D4F-08C6B7C194D0}">
      <dsp:nvSpPr>
        <dsp:cNvPr id="0" name=""/>
        <dsp:cNvSpPr/>
      </dsp:nvSpPr>
      <dsp:spPr>
        <a:xfrm>
          <a:off x="6159298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59298" y="595164"/>
        <a:ext cx="529537" cy="529537"/>
      </dsp:txXfrm>
    </dsp:sp>
    <dsp:sp modelId="{24C8760E-876E-8945-B7A0-F25FFDE41A49}">
      <dsp:nvSpPr>
        <dsp:cNvPr id="0" name=""/>
        <dsp:cNvSpPr/>
      </dsp:nvSpPr>
      <dsp:spPr>
        <a:xfrm>
          <a:off x="6658789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58789" y="1522986"/>
        <a:ext cx="529537" cy="529537"/>
      </dsp:txXfrm>
    </dsp:sp>
    <dsp:sp modelId="{02069810-4BBD-C246-92BC-0A75B55CEF53}">
      <dsp:nvSpPr>
        <dsp:cNvPr id="0" name=""/>
        <dsp:cNvSpPr/>
      </dsp:nvSpPr>
      <dsp:spPr>
        <a:xfrm>
          <a:off x="7158280" y="2437230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158280" y="2437230"/>
        <a:ext cx="529537" cy="529537"/>
      </dsp:txXfrm>
    </dsp:sp>
    <dsp:sp modelId="{8207F706-DF40-4745-8C47-8A04E834FD7A}">
      <dsp:nvSpPr>
        <dsp:cNvPr id="0" name=""/>
        <dsp:cNvSpPr/>
      </dsp:nvSpPr>
      <dsp:spPr>
        <a:xfrm>
          <a:off x="7657771" y="337410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57771" y="3374104"/>
        <a:ext cx="529537" cy="5295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B02E39-0025-2E42-911E-455B3D5632E2}">
      <dsp:nvSpPr>
        <dsp:cNvPr id="0" name=""/>
        <dsp:cNvSpPr/>
      </dsp:nvSpPr>
      <dsp:spPr>
        <a:xfrm>
          <a:off x="651509" y="0"/>
          <a:ext cx="738378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41E20-315C-A046-A10D-59FE6589370D}">
      <dsp:nvSpPr>
        <dsp:cNvPr id="0" name=""/>
        <dsp:cNvSpPr/>
      </dsp:nvSpPr>
      <dsp:spPr>
        <a:xfrm>
          <a:off x="66" y="1357788"/>
          <a:ext cx="267753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Level</a:t>
          </a:r>
        </a:p>
      </dsp:txBody>
      <dsp:txXfrm>
        <a:off x="66" y="1357788"/>
        <a:ext cx="2677537" cy="1810384"/>
      </dsp:txXfrm>
    </dsp:sp>
    <dsp:sp modelId="{2E2AE970-8042-B743-BFB3-8BB0397D11C7}">
      <dsp:nvSpPr>
        <dsp:cNvPr id="0" name=""/>
        <dsp:cNvSpPr/>
      </dsp:nvSpPr>
      <dsp:spPr>
        <a:xfrm>
          <a:off x="3004631" y="1357788"/>
          <a:ext cx="267753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Theme	</a:t>
          </a:r>
          <a:endParaRPr lang="en-US" sz="4800" kern="1200" dirty="0"/>
        </a:p>
      </dsp:txBody>
      <dsp:txXfrm>
        <a:off x="3004631" y="1357788"/>
        <a:ext cx="2677537" cy="1810384"/>
      </dsp:txXfrm>
    </dsp:sp>
    <dsp:sp modelId="{67D7D7A2-7926-1548-AD81-7A712C8A5E3A}">
      <dsp:nvSpPr>
        <dsp:cNvPr id="0" name=""/>
        <dsp:cNvSpPr/>
      </dsp:nvSpPr>
      <dsp:spPr>
        <a:xfrm>
          <a:off x="6009196" y="1357788"/>
          <a:ext cx="267753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Linguistic Goals</a:t>
          </a:r>
          <a:endParaRPr lang="en-US" sz="3600" kern="1200" dirty="0"/>
        </a:p>
      </dsp:txBody>
      <dsp:txXfrm>
        <a:off x="6009196" y="1357788"/>
        <a:ext cx="2677537" cy="18103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A0C5A-E4C4-4003-9C94-33BC8E1A78D3}">
      <dsp:nvSpPr>
        <dsp:cNvPr id="0" name=""/>
        <dsp:cNvSpPr/>
      </dsp:nvSpPr>
      <dsp:spPr>
        <a:xfrm>
          <a:off x="0" y="17393"/>
          <a:ext cx="757078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Objectifs</a:t>
          </a:r>
          <a:r>
            <a:rPr lang="en-US" sz="3200" kern="1200" dirty="0" smtClean="0">
              <a:solidFill>
                <a:srgbClr val="000000"/>
              </a:solidFill>
            </a:rPr>
            <a:t> </a:t>
          </a:r>
          <a:r>
            <a:rPr lang="en-US" sz="3200" kern="1200" dirty="0" err="1" smtClean="0">
              <a:solidFill>
                <a:srgbClr val="000000"/>
              </a:solidFill>
            </a:rPr>
            <a:t>communicatifs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17393"/>
        <a:ext cx="7570787" cy="1104480"/>
      </dsp:txXfrm>
    </dsp:sp>
    <dsp:sp modelId="{1D156FD1-870D-4867-997C-71C8F9B8DDEA}">
      <dsp:nvSpPr>
        <dsp:cNvPr id="0" name=""/>
        <dsp:cNvSpPr/>
      </dsp:nvSpPr>
      <dsp:spPr>
        <a:xfrm>
          <a:off x="0" y="1121873"/>
          <a:ext cx="7570787" cy="106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Parler</a:t>
          </a:r>
          <a:r>
            <a:rPr lang="en-US" sz="3200" kern="1200" dirty="0" smtClean="0"/>
            <a:t> des sentiments, des sensations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Raconter</a:t>
          </a:r>
          <a:r>
            <a:rPr lang="en-US" sz="3200" kern="1200" dirty="0" smtClean="0"/>
            <a:t> la vie </a:t>
          </a:r>
          <a:r>
            <a:rPr lang="en-US" sz="3200" kern="1200" dirty="0" err="1" smtClean="0"/>
            <a:t>quotidienne</a:t>
          </a:r>
          <a:endParaRPr lang="en-US" sz="3200" kern="1200" dirty="0"/>
        </a:p>
      </dsp:txBody>
      <dsp:txXfrm>
        <a:off x="0" y="1121873"/>
        <a:ext cx="7570787" cy="1068637"/>
      </dsp:txXfrm>
    </dsp:sp>
    <dsp:sp modelId="{93C0D865-B3BF-4FAB-B9D5-EECA9D99AA7A}">
      <dsp:nvSpPr>
        <dsp:cNvPr id="0" name=""/>
        <dsp:cNvSpPr/>
      </dsp:nvSpPr>
      <dsp:spPr>
        <a:xfrm>
          <a:off x="0" y="2190511"/>
          <a:ext cx="757078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Objectifs</a:t>
          </a:r>
          <a:r>
            <a:rPr lang="en-US" sz="3200" kern="1200" dirty="0" smtClean="0">
              <a:solidFill>
                <a:srgbClr val="000000"/>
              </a:solidFill>
            </a:rPr>
            <a:t> (</a:t>
          </a:r>
          <a:r>
            <a:rPr lang="en-US" sz="3200" kern="1200" dirty="0" err="1" smtClean="0">
              <a:solidFill>
                <a:srgbClr val="000000"/>
              </a:solidFill>
            </a:rPr>
            <a:t>socio)linguistiques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2190511"/>
        <a:ext cx="7570787" cy="1104480"/>
      </dsp:txXfrm>
    </dsp:sp>
    <dsp:sp modelId="{5B9E5ED1-C709-46E6-87F8-686DADBE1E67}">
      <dsp:nvSpPr>
        <dsp:cNvPr id="0" name=""/>
        <dsp:cNvSpPr/>
      </dsp:nvSpPr>
      <dsp:spPr>
        <a:xfrm>
          <a:off x="0" y="3294991"/>
          <a:ext cx="757078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>
              <a:solidFill>
                <a:srgbClr val="000000"/>
              </a:solidFill>
            </a:rPr>
            <a:t>Travailler</a:t>
          </a:r>
          <a:r>
            <a:rPr lang="en-US" sz="3200" kern="1200" dirty="0" smtClean="0">
              <a:solidFill>
                <a:srgbClr val="000000"/>
              </a:solidFill>
            </a:rPr>
            <a:t> le </a:t>
          </a:r>
          <a:r>
            <a:rPr lang="en-US" sz="3200" kern="1200" dirty="0" err="1" smtClean="0">
              <a:solidFill>
                <a:srgbClr val="000000"/>
              </a:solidFill>
            </a:rPr>
            <a:t>lexique</a:t>
          </a:r>
          <a:r>
            <a:rPr lang="en-US" sz="3200" kern="1200" dirty="0" smtClean="0">
              <a:solidFill>
                <a:srgbClr val="000000"/>
              </a:solidFill>
            </a:rPr>
            <a:t>: </a:t>
          </a:r>
          <a:r>
            <a:rPr lang="en-US" sz="3200" kern="1200" dirty="0" err="1" smtClean="0">
              <a:solidFill>
                <a:srgbClr val="000000"/>
              </a:solidFill>
            </a:rPr>
            <a:t>utiliser</a:t>
          </a:r>
          <a:r>
            <a:rPr lang="en-US" sz="3200" kern="1200" dirty="0" smtClean="0">
              <a:solidFill>
                <a:srgbClr val="000000"/>
              </a:solidFill>
            </a:rPr>
            <a:t> le </a:t>
          </a:r>
          <a:r>
            <a:rPr lang="en-US" sz="3200" kern="1200" dirty="0" err="1" smtClean="0">
              <a:solidFill>
                <a:srgbClr val="000000"/>
              </a:solidFill>
            </a:rPr>
            <a:t>vocabulaire</a:t>
          </a:r>
          <a:r>
            <a:rPr lang="en-US" sz="3200" kern="1200" dirty="0" smtClean="0">
              <a:solidFill>
                <a:srgbClr val="000000"/>
              </a:solidFill>
            </a:rPr>
            <a:t> des 5 </a:t>
          </a:r>
          <a:r>
            <a:rPr lang="en-US" sz="3200" kern="1200" dirty="0" err="1" smtClean="0">
              <a:solidFill>
                <a:srgbClr val="000000"/>
              </a:solidFill>
            </a:rPr>
            <a:t>sens</a:t>
          </a:r>
          <a:r>
            <a:rPr lang="en-US" sz="3200" kern="1200" dirty="0" smtClean="0">
              <a:solidFill>
                <a:srgbClr val="000000"/>
              </a:solidFill>
            </a:rPr>
            <a:t> 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3294991"/>
        <a:ext cx="7570787" cy="9770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A0C5A-E4C4-4003-9C94-33BC8E1A78D3}">
      <dsp:nvSpPr>
        <dsp:cNvPr id="0" name=""/>
        <dsp:cNvSpPr/>
      </dsp:nvSpPr>
      <dsp:spPr>
        <a:xfrm>
          <a:off x="0" y="17393"/>
          <a:ext cx="757078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Thèmes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17393"/>
        <a:ext cx="7570787" cy="1104480"/>
      </dsp:txXfrm>
    </dsp:sp>
    <dsp:sp modelId="{1D156FD1-870D-4867-997C-71C8F9B8DDEA}">
      <dsp:nvSpPr>
        <dsp:cNvPr id="0" name=""/>
        <dsp:cNvSpPr/>
      </dsp:nvSpPr>
      <dsp:spPr>
        <a:xfrm>
          <a:off x="0" y="1121873"/>
          <a:ext cx="7570787" cy="106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Le </a:t>
          </a:r>
          <a:r>
            <a:rPr lang="en-US" sz="3200" kern="1200" dirty="0" err="1" smtClean="0"/>
            <a:t>Sénégal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La situation des </a:t>
          </a:r>
          <a:r>
            <a:rPr lang="en-US" sz="3200" kern="1200" dirty="0" err="1" smtClean="0"/>
            <a:t>immigrés</a:t>
          </a:r>
          <a:endParaRPr lang="en-US" sz="3200" kern="1200" dirty="0"/>
        </a:p>
      </dsp:txBody>
      <dsp:txXfrm>
        <a:off x="0" y="1121873"/>
        <a:ext cx="7570787" cy="1068637"/>
      </dsp:txXfrm>
    </dsp:sp>
    <dsp:sp modelId="{93C0D865-B3BF-4FAB-B9D5-EECA9D99AA7A}">
      <dsp:nvSpPr>
        <dsp:cNvPr id="0" name=""/>
        <dsp:cNvSpPr/>
      </dsp:nvSpPr>
      <dsp:spPr>
        <a:xfrm>
          <a:off x="0" y="2190511"/>
          <a:ext cx="757078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Niveaux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2190511"/>
        <a:ext cx="7570787" cy="1104480"/>
      </dsp:txXfrm>
    </dsp:sp>
    <dsp:sp modelId="{5B9E5ED1-C709-46E6-87F8-686DADBE1E67}">
      <dsp:nvSpPr>
        <dsp:cNvPr id="0" name=""/>
        <dsp:cNvSpPr/>
      </dsp:nvSpPr>
      <dsp:spPr>
        <a:xfrm>
          <a:off x="0" y="3294991"/>
          <a:ext cx="757078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>
              <a:solidFill>
                <a:srgbClr val="000000"/>
              </a:solidFill>
            </a:rPr>
            <a:t>A2, B1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3294991"/>
        <a:ext cx="7570787" cy="9770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A0C5A-E4C4-4003-9C94-33BC8E1A78D3}">
      <dsp:nvSpPr>
        <dsp:cNvPr id="0" name=""/>
        <dsp:cNvSpPr/>
      </dsp:nvSpPr>
      <dsp:spPr>
        <a:xfrm>
          <a:off x="0" y="4152"/>
          <a:ext cx="7570787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Objectifs</a:t>
          </a:r>
          <a:r>
            <a:rPr lang="en-US" sz="3200" kern="1200" dirty="0" smtClean="0">
              <a:solidFill>
                <a:srgbClr val="000000"/>
              </a:solidFill>
            </a:rPr>
            <a:t> </a:t>
          </a:r>
          <a:r>
            <a:rPr lang="en-US" sz="3200" kern="1200" dirty="0" err="1" smtClean="0">
              <a:solidFill>
                <a:srgbClr val="000000"/>
              </a:solidFill>
            </a:rPr>
            <a:t>communicatifs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4152"/>
        <a:ext cx="7570787" cy="898560"/>
      </dsp:txXfrm>
    </dsp:sp>
    <dsp:sp modelId="{1D156FD1-870D-4867-997C-71C8F9B8DDEA}">
      <dsp:nvSpPr>
        <dsp:cNvPr id="0" name=""/>
        <dsp:cNvSpPr/>
      </dsp:nvSpPr>
      <dsp:spPr>
        <a:xfrm>
          <a:off x="0" y="902712"/>
          <a:ext cx="7570787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Parler</a:t>
          </a:r>
          <a:r>
            <a:rPr lang="en-US" sz="3200" kern="1200" dirty="0" smtClean="0"/>
            <a:t> des sentiments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Exprimer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sa</a:t>
          </a:r>
          <a:r>
            <a:rPr lang="en-US" sz="3200" kern="1200" dirty="0" smtClean="0"/>
            <a:t> satisfaction, son </a:t>
          </a:r>
          <a:r>
            <a:rPr lang="en-US" sz="3200" kern="1200" dirty="0" err="1" smtClean="0"/>
            <a:t>mécontentement</a:t>
          </a:r>
          <a:endParaRPr lang="en-US" sz="3200" kern="1200" dirty="0"/>
        </a:p>
      </dsp:txBody>
      <dsp:txXfrm>
        <a:off x="0" y="902712"/>
        <a:ext cx="7570787" cy="1515240"/>
      </dsp:txXfrm>
    </dsp:sp>
    <dsp:sp modelId="{93C0D865-B3BF-4FAB-B9D5-EECA9D99AA7A}">
      <dsp:nvSpPr>
        <dsp:cNvPr id="0" name=""/>
        <dsp:cNvSpPr/>
      </dsp:nvSpPr>
      <dsp:spPr>
        <a:xfrm>
          <a:off x="0" y="2417952"/>
          <a:ext cx="7570787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Objectifs</a:t>
          </a:r>
          <a:r>
            <a:rPr lang="en-US" sz="3200" kern="1200" dirty="0" smtClean="0">
              <a:solidFill>
                <a:srgbClr val="000000"/>
              </a:solidFill>
            </a:rPr>
            <a:t> (</a:t>
          </a:r>
          <a:r>
            <a:rPr lang="en-US" sz="3200" kern="1200" dirty="0" err="1" smtClean="0">
              <a:solidFill>
                <a:srgbClr val="000000"/>
              </a:solidFill>
            </a:rPr>
            <a:t>socio)linguistiques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2417952"/>
        <a:ext cx="7570787" cy="898560"/>
      </dsp:txXfrm>
    </dsp:sp>
    <dsp:sp modelId="{5B9E5ED1-C709-46E6-87F8-686DADBE1E67}">
      <dsp:nvSpPr>
        <dsp:cNvPr id="0" name=""/>
        <dsp:cNvSpPr/>
      </dsp:nvSpPr>
      <dsp:spPr>
        <a:xfrm>
          <a:off x="0" y="3316512"/>
          <a:ext cx="7570787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>
              <a:solidFill>
                <a:srgbClr val="000000"/>
              </a:solidFill>
            </a:rPr>
            <a:t>Travailler</a:t>
          </a:r>
          <a:r>
            <a:rPr lang="en-US" sz="3200" kern="1200" dirty="0" smtClean="0">
              <a:solidFill>
                <a:srgbClr val="000000"/>
              </a:solidFill>
            </a:rPr>
            <a:t> le </a:t>
          </a:r>
          <a:r>
            <a:rPr lang="en-US" sz="3200" kern="1200" dirty="0" err="1" smtClean="0">
              <a:solidFill>
                <a:srgbClr val="000000"/>
              </a:solidFill>
            </a:rPr>
            <a:t>lexique</a:t>
          </a:r>
          <a:r>
            <a:rPr lang="en-US" sz="3200" kern="1200" dirty="0" smtClean="0">
              <a:solidFill>
                <a:srgbClr val="000000"/>
              </a:solidFill>
            </a:rPr>
            <a:t>: </a:t>
          </a:r>
          <a:r>
            <a:rPr lang="en-US" sz="3200" kern="1200" dirty="0" err="1" smtClean="0">
              <a:solidFill>
                <a:srgbClr val="000000"/>
              </a:solidFill>
            </a:rPr>
            <a:t>utiliser</a:t>
          </a:r>
          <a:r>
            <a:rPr lang="en-US" sz="3200" kern="1200" dirty="0" smtClean="0">
              <a:solidFill>
                <a:srgbClr val="000000"/>
              </a:solidFill>
            </a:rPr>
            <a:t> le </a:t>
          </a:r>
          <a:r>
            <a:rPr lang="en-US" sz="3200" kern="1200" dirty="0" err="1" smtClean="0">
              <a:solidFill>
                <a:srgbClr val="000000"/>
              </a:solidFill>
            </a:rPr>
            <a:t>vocabulaire</a:t>
          </a:r>
          <a:r>
            <a:rPr lang="en-US" sz="3200" kern="1200" dirty="0" smtClean="0">
              <a:solidFill>
                <a:srgbClr val="000000"/>
              </a:solidFill>
            </a:rPr>
            <a:t> des </a:t>
          </a:r>
          <a:r>
            <a:rPr lang="en-US" sz="3200" kern="1200" dirty="0" err="1" smtClean="0">
              <a:solidFill>
                <a:srgbClr val="000000"/>
              </a:solidFill>
            </a:rPr>
            <a:t>émotions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3316512"/>
        <a:ext cx="7570787" cy="9687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A0C5A-E4C4-4003-9C94-33BC8E1A78D3}">
      <dsp:nvSpPr>
        <dsp:cNvPr id="0" name=""/>
        <dsp:cNvSpPr/>
      </dsp:nvSpPr>
      <dsp:spPr>
        <a:xfrm>
          <a:off x="0" y="27912"/>
          <a:ext cx="7570787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Thèmes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27912"/>
        <a:ext cx="7570787" cy="1123200"/>
      </dsp:txXfrm>
    </dsp:sp>
    <dsp:sp modelId="{1D156FD1-870D-4867-997C-71C8F9B8DDEA}">
      <dsp:nvSpPr>
        <dsp:cNvPr id="0" name=""/>
        <dsp:cNvSpPr/>
      </dsp:nvSpPr>
      <dsp:spPr>
        <a:xfrm>
          <a:off x="0" y="1151112"/>
          <a:ext cx="7570787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La situation des </a:t>
          </a:r>
          <a:r>
            <a:rPr lang="en-US" sz="3200" kern="1200" dirty="0" err="1" smtClean="0"/>
            <a:t>jeunes</a:t>
          </a:r>
          <a:endParaRPr lang="en-US" sz="3200" kern="1200" dirty="0"/>
        </a:p>
      </dsp:txBody>
      <dsp:txXfrm>
        <a:off x="0" y="1151112"/>
        <a:ext cx="7570787" cy="993600"/>
      </dsp:txXfrm>
    </dsp:sp>
    <dsp:sp modelId="{93C0D865-B3BF-4FAB-B9D5-EECA9D99AA7A}">
      <dsp:nvSpPr>
        <dsp:cNvPr id="0" name=""/>
        <dsp:cNvSpPr/>
      </dsp:nvSpPr>
      <dsp:spPr>
        <a:xfrm>
          <a:off x="0" y="2144712"/>
          <a:ext cx="7570787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00"/>
              </a:solidFill>
            </a:rPr>
            <a:t>Niveaux</a:t>
          </a:r>
          <a:r>
            <a:rPr lang="en-US" sz="3200" kern="1200" dirty="0" smtClean="0">
              <a:solidFill>
                <a:srgbClr val="000000"/>
              </a:solidFill>
            </a:rPr>
            <a:t>: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2144712"/>
        <a:ext cx="7570787" cy="1123200"/>
      </dsp:txXfrm>
    </dsp:sp>
    <dsp:sp modelId="{5B9E5ED1-C709-46E6-87F8-686DADBE1E67}">
      <dsp:nvSpPr>
        <dsp:cNvPr id="0" name=""/>
        <dsp:cNvSpPr/>
      </dsp:nvSpPr>
      <dsp:spPr>
        <a:xfrm>
          <a:off x="0" y="3267912"/>
          <a:ext cx="7570787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>
              <a:solidFill>
                <a:srgbClr val="000000"/>
              </a:solidFill>
            </a:rPr>
            <a:t>A2, B1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0" y="3267912"/>
        <a:ext cx="7570787" cy="993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D4E2FB-D242-5443-885B-21B3FEEB1758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AA8A4B-AE3B-FF48-B563-76D3BFCE4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licious.com/elouve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hall.com" TargetMode="External"/><Relationship Id="rId3" Type="http://schemas.openxmlformats.org/officeDocument/2006/relationships/hyperlink" Target="http://www.lehall.com/galerie/africains/index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nyderm/Desktop/IWLA%20videos/FAUDEL%20Mon%20pays%20%5BSaveYouTube.com%5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nyderm/Desktop/IWLA%20videos/Mc%20Solaar%20-%20Hijo%20de%20Africa%20-%20YourUrbanTv%20-%20clip%20officiel%20%5BSaveYouTube.com%5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nyderm/Desktop/InBox/IWLA/113%20%20Magic%20System%20-%20Un%20gaou%20oran%20%5BSaveYouTube.com%5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nyderm/Desktop/InBox/IWLA/Tiken%20Jah%20Fakoly%20%20Africain%20a%20Paris%20%20%5BSaveYouTube.com%5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nyderm/Desktop/InBox/IWLA/Saint-Denis%20%5BSaveYouTube.com%5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ire-immigration.fr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ocine.fr" TargetMode="External"/><Relationship Id="rId3" Type="http://schemas.openxmlformats.org/officeDocument/2006/relationships/hyperlink" Target="http://www.dailymotion.com/f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aisparle" TargetMode="External"/><Relationship Id="rId4" Type="http://schemas.openxmlformats.org/officeDocument/2006/relationships/hyperlink" Target="http://www.maisondequartier.com/pedagogie" TargetMode="External"/><Relationship Id="rId5" Type="http://schemas.openxmlformats.org/officeDocument/2006/relationships/hyperlink" Target="http://www.edufle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f-fle.com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Youth Culture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err="1" smtClean="0"/>
              <a:t>FrancophoneWorld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Teaching resources and strategies</a:t>
            </a:r>
          </a:p>
          <a:p>
            <a:r>
              <a:rPr lang="en-US" dirty="0" smtClean="0"/>
              <a:t>Maria Snyder, PhD  Central College – Pella, 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lepointdufle</a:t>
            </a:r>
            <a:endParaRPr lang="en-US" dirty="0"/>
          </a:p>
        </p:txBody>
      </p:sp>
      <p:pic>
        <p:nvPicPr>
          <p:cNvPr id="4" name="Content Placeholder 3" descr="pointdufl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0221" b="-10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 pas </a:t>
            </a:r>
            <a:r>
              <a:rPr lang="en-US" dirty="0" err="1" smtClean="0"/>
              <a:t>oublier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culture, arts &amp; sports pages of major media sites</a:t>
            </a:r>
          </a:p>
          <a:p>
            <a:r>
              <a:rPr lang="en-US" i="1" dirty="0" smtClean="0"/>
              <a:t>Example: </a:t>
            </a:r>
            <a:r>
              <a:rPr lang="en-US" dirty="0" smtClean="0"/>
              <a:t>New bands and musicians are featured under </a:t>
            </a:r>
            <a:r>
              <a:rPr lang="en-US" b="1" dirty="0" smtClean="0"/>
              <a:t>France 3</a:t>
            </a:r>
            <a:r>
              <a:rPr lang="en-US" dirty="0" smtClean="0"/>
              <a:t>’s “Culture” rubric</a:t>
            </a:r>
          </a:p>
          <a:p>
            <a:r>
              <a:rPr lang="en-US" i="1" dirty="0" smtClean="0"/>
              <a:t>Example: </a:t>
            </a:r>
            <a:r>
              <a:rPr lang="en-US" dirty="0" smtClean="0"/>
              <a:t>Regions of the DOMTOM are featured on </a:t>
            </a:r>
            <a:r>
              <a:rPr lang="en-US" b="1" dirty="0" smtClean="0"/>
              <a:t>France 1</a:t>
            </a:r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anceTélé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641" r="-86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material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your links at </a:t>
            </a:r>
            <a:r>
              <a:rPr lang="en-US" b="1" u="sng" dirty="0" err="1" smtClean="0"/>
              <a:t>delicious.com</a:t>
            </a:r>
            <a:endParaRPr lang="en-US" dirty="0" smtClean="0"/>
          </a:p>
          <a:p>
            <a:r>
              <a:rPr lang="en-US" dirty="0" smtClean="0"/>
              <a:t>Download videos or mp3/mp4 files using easy sites like </a:t>
            </a:r>
            <a:r>
              <a:rPr lang="en-US" b="1" u="sng" dirty="0" err="1" smtClean="0"/>
              <a:t>saveyoutube.com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veyoutub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173" b="-301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parcours</a:t>
            </a:r>
            <a:r>
              <a:rPr lang="en-US" dirty="0" smtClean="0"/>
              <a:t> </a:t>
            </a:r>
            <a:r>
              <a:rPr lang="en-US" dirty="0" err="1" smtClean="0"/>
              <a:t>multimédia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according to your themes</a:t>
            </a:r>
          </a:p>
          <a:p>
            <a:r>
              <a:rPr lang="en-US" dirty="0" smtClean="0"/>
              <a:t>Select the content</a:t>
            </a:r>
          </a:p>
          <a:p>
            <a:r>
              <a:rPr lang="en-US" dirty="0" smtClean="0"/>
              <a:t>Find the pedagogical material to support it</a:t>
            </a:r>
          </a:p>
          <a:p>
            <a:endParaRPr lang="en-US" dirty="0" smtClean="0"/>
          </a:p>
          <a:p>
            <a:r>
              <a:rPr lang="en-US" b="1" i="1" dirty="0" smtClean="0"/>
              <a:t>Note</a:t>
            </a:r>
            <a:r>
              <a:rPr lang="en-US" dirty="0" smtClean="0"/>
              <a:t>: “Fiches </a:t>
            </a:r>
            <a:r>
              <a:rPr lang="en-US" dirty="0" err="1" smtClean="0"/>
              <a:t>pédagogiques</a:t>
            </a:r>
            <a:r>
              <a:rPr lang="en-US" dirty="0" smtClean="0"/>
              <a:t>” will use the European system of levels. Look for </a:t>
            </a:r>
            <a:r>
              <a:rPr lang="en-US" b="1" dirty="0" smtClean="0"/>
              <a:t>A1, A2 </a:t>
            </a:r>
            <a:r>
              <a:rPr lang="en-US" dirty="0" smtClean="0"/>
              <a:t>for high-school or first-year college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Manhattan fast food </a:t>
            </a:r>
            <a:r>
              <a:rPr lang="en-US" sz="3600" dirty="0" smtClean="0"/>
              <a:t>(</a:t>
            </a:r>
            <a:r>
              <a:rPr lang="en-US" sz="3600" dirty="0" err="1" smtClean="0"/>
              <a:t>amadou</a:t>
            </a:r>
            <a:r>
              <a:rPr lang="en-US" sz="3600" dirty="0" smtClean="0"/>
              <a:t> et </a:t>
            </a:r>
            <a:r>
              <a:rPr lang="en-US" sz="3600" dirty="0" err="1" smtClean="0"/>
              <a:t>mariam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Manhattan fast food </a:t>
            </a:r>
            <a:r>
              <a:rPr lang="en-US" dirty="0" smtClean="0"/>
              <a:t>(</a:t>
            </a:r>
            <a:r>
              <a:rPr lang="en-US" dirty="0" err="1" smtClean="0"/>
              <a:t>amadou</a:t>
            </a:r>
            <a:r>
              <a:rPr lang="en-US" dirty="0" smtClean="0"/>
              <a:t> et </a:t>
            </a:r>
            <a:r>
              <a:rPr lang="en-US" dirty="0" err="1" smtClean="0"/>
              <a:t>mariam</a:t>
            </a:r>
            <a:r>
              <a:rPr lang="en-US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Carmen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  <a:r>
              <a:rPr lang="en-US" dirty="0" err="1" smtClean="0"/>
              <a:t>pérez</a:t>
            </a:r>
            <a:endParaRPr lang="en-US" dirty="0"/>
          </a:p>
        </p:txBody>
      </p:sp>
      <p:pic>
        <p:nvPicPr>
          <p:cNvPr id="4" name="Content Placeholder 3" descr="5sens 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09858" r="-1098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72557" y="468479"/>
          <a:ext cx="7922111" cy="566338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Enseignons.be</a:t>
            </a:r>
            <a:endParaRPr lang="en-US" dirty="0"/>
          </a:p>
        </p:txBody>
      </p:sp>
      <p:pic>
        <p:nvPicPr>
          <p:cNvPr id="4" name="Content Placeholder 3" descr="5 sen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40" b="-7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Y’en</a:t>
            </a:r>
            <a:r>
              <a:rPr lang="en-US" sz="3600" i="1" dirty="0" smtClean="0">
                <a:solidFill>
                  <a:srgbClr val="FF0000"/>
                </a:solidFill>
              </a:rPr>
              <a:t> a </a:t>
            </a:r>
            <a:r>
              <a:rPr lang="en-US" sz="3600" i="1" dirty="0" err="1" smtClean="0">
                <a:solidFill>
                  <a:srgbClr val="FF0000"/>
                </a:solidFill>
              </a:rPr>
              <a:t>marre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Y’en</a:t>
            </a:r>
            <a:r>
              <a:rPr lang="en-US" i="1" dirty="0" smtClean="0">
                <a:solidFill>
                  <a:srgbClr val="FF0000"/>
                </a:solidFill>
              </a:rPr>
              <a:t> a </a:t>
            </a:r>
            <a:r>
              <a:rPr lang="en-US" i="1" dirty="0" err="1" smtClean="0">
                <a:solidFill>
                  <a:srgbClr val="FF0000"/>
                </a:solidFill>
              </a:rPr>
              <a:t>marre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anit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421" r="-3421"/>
          <a:stretch>
            <a:fillRect/>
          </a:stretch>
        </p:blipFill>
        <p:spPr>
          <a:xfrm>
            <a:off x="1186755" y="457014"/>
            <a:ext cx="6318950" cy="6133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negal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12" b="-13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Y’en</a:t>
            </a:r>
            <a:r>
              <a:rPr lang="en-US" dirty="0" smtClean="0"/>
              <a:t> a </a:t>
            </a:r>
            <a:r>
              <a:rPr lang="en-US" dirty="0" err="1" smtClean="0"/>
              <a:t>marre</a:t>
            </a:r>
            <a:endParaRPr lang="en-US" dirty="0"/>
          </a:p>
        </p:txBody>
      </p:sp>
      <p:pic>
        <p:nvPicPr>
          <p:cNvPr id="4" name="Content Placeholder 3" descr="yenamarr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6441" r="-264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cesar</a:t>
            </a:r>
            <a:endParaRPr lang="en-US" dirty="0"/>
          </a:p>
        </p:txBody>
      </p:sp>
      <p:pic>
        <p:nvPicPr>
          <p:cNvPr id="4" name="Content Placeholder 3" descr="SentimentsInstitutCesar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931" r="-29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(</a:t>
            </a:r>
            <a:r>
              <a:rPr lang="en-US" dirty="0" err="1" smtClean="0"/>
              <a:t>didier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idierBravo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347" b="-33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Authentic sources</a:t>
            </a:r>
          </a:p>
          <a:p>
            <a:r>
              <a:rPr lang="en-US" dirty="0" smtClean="0"/>
              <a:t> Fresh material</a:t>
            </a:r>
          </a:p>
          <a:p>
            <a:r>
              <a:rPr lang="en-US" dirty="0" smtClean="0"/>
              <a:t> Relevant topics</a:t>
            </a:r>
          </a:p>
          <a:p>
            <a:r>
              <a:rPr lang="en-US" dirty="0" smtClean="0"/>
              <a:t> Pedagogical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 www.delicious.com/elouveau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www.delicious.com/mariahsnyder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source material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247535"/>
            <a:ext cx="8458200" cy="122237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Franklin Gothic Book"/>
                <a:cs typeface="Franklin Gothic Book"/>
              </a:rPr>
              <a:t>Pistes</a:t>
            </a:r>
            <a:r>
              <a:rPr lang="en-US" sz="3600" dirty="0" smtClean="0">
                <a:latin typeface="Franklin Gothic Book"/>
                <a:cs typeface="Franklin Gothic Book"/>
              </a:rPr>
              <a:t> </a:t>
            </a:r>
            <a:r>
              <a:rPr lang="en-US" sz="3600" dirty="0" err="1" smtClean="0">
                <a:latin typeface="Franklin Gothic Book"/>
                <a:cs typeface="Franklin Gothic Book"/>
              </a:rPr>
              <a:t>pédagogiques</a:t>
            </a:r>
            <a:r>
              <a:rPr lang="en-US" sz="3600" dirty="0" smtClean="0">
                <a:latin typeface="Franklin Gothic Book"/>
                <a:cs typeface="Franklin Gothic Book"/>
              </a:rPr>
              <a:t> pour </a:t>
            </a:r>
            <a:r>
              <a:rPr lang="en-US" sz="3600" dirty="0" err="1" smtClean="0">
                <a:latin typeface="Franklin Gothic Book"/>
                <a:cs typeface="Franklin Gothic Book"/>
              </a:rPr>
              <a:t>travailler</a:t>
            </a:r>
            <a:r>
              <a:rPr lang="en-US" sz="3600" dirty="0" smtClean="0">
                <a:latin typeface="Franklin Gothic Book"/>
                <a:cs typeface="Franklin Gothic Book"/>
              </a:rPr>
              <a:t> avec des clips </a:t>
            </a:r>
            <a:r>
              <a:rPr lang="en-US" sz="3600" dirty="0" err="1" smtClean="0">
                <a:latin typeface="Franklin Gothic Book"/>
                <a:cs typeface="Franklin Gothic Book"/>
              </a:rPr>
              <a:t>musicaux</a:t>
            </a:r>
            <a:r>
              <a:rPr lang="en-US" sz="3600" dirty="0" smtClean="0">
                <a:latin typeface="Franklin Gothic Book"/>
                <a:cs typeface="Franklin Gothic Book"/>
              </a:rPr>
              <a:t> et des </a:t>
            </a:r>
            <a:r>
              <a:rPr lang="en-US" sz="3600" dirty="0" err="1" smtClean="0">
                <a:latin typeface="Franklin Gothic Book"/>
                <a:cs typeface="Franklin Gothic Book"/>
              </a:rPr>
              <a:t>extraits</a:t>
            </a:r>
            <a:r>
              <a:rPr lang="en-US" sz="3600" dirty="0" smtClean="0">
                <a:latin typeface="Franklin Gothic Book"/>
                <a:cs typeface="Franklin Gothic Book"/>
              </a:rPr>
              <a:t> de films</a:t>
            </a:r>
            <a:endParaRPr lang="en-US" sz="3600" dirty="0"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5442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/>
              <a:t>Nicole Kaplan</a:t>
            </a:r>
          </a:p>
          <a:p>
            <a:pPr algn="l"/>
            <a:r>
              <a:rPr lang="en-US" sz="2800" dirty="0" smtClean="0"/>
              <a:t>Central College, IWLA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Localisation</a:t>
            </a:r>
            <a:r>
              <a:rPr lang="en-US" sz="3600" dirty="0" smtClean="0">
                <a:solidFill>
                  <a:srgbClr val="FF0000"/>
                </a:solidFill>
              </a:rPr>
              <a:t> des </a:t>
            </a:r>
            <a:r>
              <a:rPr lang="en-US" sz="3600" dirty="0" err="1" smtClean="0">
                <a:solidFill>
                  <a:srgbClr val="FF0000"/>
                </a:solidFill>
              </a:rPr>
              <a:t>ressources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</a:rPr>
              <a:t>quelques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pistes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Hall de la chanson </a:t>
            </a:r>
            <a:r>
              <a:rPr lang="en-US" dirty="0" smtClean="0">
                <a:hlinkClick r:id="rId2"/>
              </a:rPr>
              <a:t>www.lehall.com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Africains</a:t>
            </a:r>
            <a:r>
              <a:rPr lang="en-US" dirty="0" smtClean="0"/>
              <a:t> de la chanson francophone </a:t>
            </a:r>
            <a:r>
              <a:rPr lang="en-US" dirty="0" smtClean="0">
                <a:hlinkClick r:id="rId3"/>
              </a:rPr>
              <a:t>www.lehall.com/galerie/africains/index.html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Orientaux</a:t>
            </a:r>
            <a:r>
              <a:rPr lang="en-US" dirty="0" smtClean="0"/>
              <a:t> de la chanson </a:t>
            </a:r>
            <a:r>
              <a:rPr lang="en-US" dirty="0" smtClean="0">
                <a:hlinkClick r:id="rId3"/>
              </a:rPr>
              <a:t>www.lehall.com/galerie/orientaux/index.html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 Hall 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449" r="-114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 Hall orientaux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224" r="-12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Définir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ses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objectifs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pédagogiques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communicatifs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Objectifs</a:t>
            </a:r>
            <a:r>
              <a:rPr lang="en-US" dirty="0" smtClean="0"/>
              <a:t> (socio) </a:t>
            </a:r>
            <a:r>
              <a:rPr lang="en-US" dirty="0" err="1" smtClean="0"/>
              <a:t>linguistiques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Objectifs</a:t>
            </a:r>
            <a:r>
              <a:rPr lang="en-US" dirty="0" smtClean="0"/>
              <a:t> (inter) </a:t>
            </a:r>
            <a:r>
              <a:rPr lang="en-US" dirty="0" err="1" smtClean="0"/>
              <a:t>culturels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Objectifs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communicatifs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Comprendre</a:t>
            </a:r>
            <a:r>
              <a:rPr lang="en-US" dirty="0" smtClean="0"/>
              <a:t> le message </a:t>
            </a:r>
            <a:r>
              <a:rPr lang="en-US" dirty="0" err="1" smtClean="0"/>
              <a:t>d’une</a:t>
            </a:r>
            <a:r>
              <a:rPr lang="en-US" dirty="0" smtClean="0"/>
              <a:t> chanson</a:t>
            </a:r>
          </a:p>
          <a:p>
            <a:r>
              <a:rPr lang="en-US" dirty="0" err="1" smtClean="0"/>
              <a:t>Comprendre</a:t>
            </a:r>
            <a:r>
              <a:rPr lang="en-US" dirty="0" smtClean="0"/>
              <a:t> les images d’un clip</a:t>
            </a:r>
          </a:p>
          <a:p>
            <a:r>
              <a:rPr lang="en-US" dirty="0" err="1" smtClean="0"/>
              <a:t>Décrire</a:t>
            </a:r>
            <a:r>
              <a:rPr lang="en-US" dirty="0" smtClean="0"/>
              <a:t> des </a:t>
            </a:r>
            <a:r>
              <a:rPr lang="en-US" dirty="0" err="1" smtClean="0"/>
              <a:t>personnes</a:t>
            </a:r>
            <a:r>
              <a:rPr lang="en-US" dirty="0" smtClean="0"/>
              <a:t>, des actions, des </a:t>
            </a:r>
            <a:r>
              <a:rPr lang="en-US" dirty="0" err="1" smtClean="0"/>
              <a:t>lieux</a:t>
            </a:r>
            <a:endParaRPr lang="en-US" dirty="0" smtClean="0"/>
          </a:p>
          <a:p>
            <a:r>
              <a:rPr lang="en-US" dirty="0" err="1" smtClean="0"/>
              <a:t>Raconter</a:t>
            </a:r>
            <a:r>
              <a:rPr lang="en-US" dirty="0" smtClean="0"/>
              <a:t> des </a:t>
            </a:r>
            <a:r>
              <a:rPr lang="en-US" dirty="0" err="1" smtClean="0"/>
              <a:t>événements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Objectifs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communicatifs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Décrire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exprimer</a:t>
            </a:r>
            <a:r>
              <a:rPr lang="en-US" dirty="0" smtClean="0"/>
              <a:t> des sentiments</a:t>
            </a:r>
          </a:p>
          <a:p>
            <a:r>
              <a:rPr lang="en-US" dirty="0" err="1" smtClean="0"/>
              <a:t>Décrire</a:t>
            </a:r>
            <a:r>
              <a:rPr lang="en-US" dirty="0" smtClean="0"/>
              <a:t> et comparer des </a:t>
            </a:r>
            <a:r>
              <a:rPr lang="en-US" dirty="0" err="1" smtClean="0"/>
              <a:t>personnes</a:t>
            </a:r>
            <a:endParaRPr lang="en-US" dirty="0" smtClean="0"/>
          </a:p>
          <a:p>
            <a:r>
              <a:rPr lang="en-US" dirty="0" err="1" smtClean="0"/>
              <a:t>Raconter</a:t>
            </a:r>
            <a:r>
              <a:rPr lang="en-US" dirty="0" smtClean="0"/>
              <a:t> des souvenirs de voyages, </a:t>
            </a:r>
            <a:r>
              <a:rPr lang="en-US" dirty="0" err="1" smtClean="0"/>
              <a:t>d’enfance</a:t>
            </a:r>
            <a:endParaRPr lang="en-US" dirty="0" smtClean="0"/>
          </a:p>
          <a:p>
            <a:r>
              <a:rPr lang="en-US" dirty="0" err="1" smtClean="0"/>
              <a:t>Ecrire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lettre</a:t>
            </a:r>
            <a:r>
              <a:rPr lang="en-US" dirty="0" smtClean="0"/>
              <a:t>, </a:t>
            </a:r>
            <a:r>
              <a:rPr lang="en-US" dirty="0" err="1" smtClean="0"/>
              <a:t>jouer</a:t>
            </a:r>
            <a:r>
              <a:rPr lang="en-US" dirty="0" smtClean="0"/>
              <a:t> un dialogue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Objectifs</a:t>
            </a:r>
            <a:r>
              <a:rPr lang="en-US" sz="3600" u="sng" dirty="0" smtClean="0">
                <a:solidFill>
                  <a:srgbClr val="FF0000"/>
                </a:solidFill>
              </a:rPr>
              <a:t> (socio) </a:t>
            </a:r>
            <a:r>
              <a:rPr lang="en-US" sz="3600" u="sng" dirty="0" err="1" smtClean="0">
                <a:solidFill>
                  <a:srgbClr val="FF0000"/>
                </a:solidFill>
              </a:rPr>
              <a:t>linguistiques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Utiliser</a:t>
            </a:r>
            <a:r>
              <a:rPr lang="en-US" dirty="0" smtClean="0"/>
              <a:t> des </a:t>
            </a:r>
            <a:r>
              <a:rPr lang="en-US" dirty="0" err="1" smtClean="0"/>
              <a:t>adjectifs</a:t>
            </a:r>
            <a:r>
              <a:rPr lang="en-US" dirty="0" smtClean="0"/>
              <a:t> </a:t>
            </a:r>
            <a:r>
              <a:rPr lang="en-US" dirty="0" err="1" smtClean="0"/>
              <a:t>descriptifs</a:t>
            </a:r>
            <a:endParaRPr lang="en-US" dirty="0" smtClean="0"/>
          </a:p>
          <a:p>
            <a:r>
              <a:rPr lang="en-US" dirty="0" err="1" smtClean="0"/>
              <a:t>Utiliser</a:t>
            </a:r>
            <a:r>
              <a:rPr lang="en-US" dirty="0" smtClean="0"/>
              <a:t> les temps du passé, du </a:t>
            </a:r>
            <a:r>
              <a:rPr lang="en-US" dirty="0" err="1" smtClean="0"/>
              <a:t>futur</a:t>
            </a:r>
            <a:r>
              <a:rPr lang="en-US" dirty="0" smtClean="0"/>
              <a:t>, etc.</a:t>
            </a:r>
          </a:p>
          <a:p>
            <a:r>
              <a:rPr lang="en-US" dirty="0" err="1" smtClean="0"/>
              <a:t>Utiliser</a:t>
            </a:r>
            <a:r>
              <a:rPr lang="en-US" dirty="0" smtClean="0"/>
              <a:t> des </a:t>
            </a:r>
            <a:r>
              <a:rPr lang="en-US" dirty="0" err="1" smtClean="0"/>
              <a:t>pronoms</a:t>
            </a:r>
            <a:r>
              <a:rPr lang="en-US" dirty="0" smtClean="0"/>
              <a:t> </a:t>
            </a:r>
            <a:r>
              <a:rPr lang="en-US" dirty="0" err="1" smtClean="0"/>
              <a:t>relatifs</a:t>
            </a:r>
            <a:endParaRPr lang="en-US" dirty="0" smtClean="0"/>
          </a:p>
          <a:p>
            <a:r>
              <a:rPr lang="en-US" dirty="0" err="1" smtClean="0"/>
              <a:t>Enrichir</a:t>
            </a:r>
            <a:r>
              <a:rPr lang="en-US" dirty="0" smtClean="0"/>
              <a:t> son </a:t>
            </a:r>
            <a:r>
              <a:rPr lang="en-US" dirty="0" err="1" smtClean="0"/>
              <a:t>vocabulaire</a:t>
            </a:r>
            <a:endParaRPr lang="en-US" dirty="0" smtClean="0"/>
          </a:p>
          <a:p>
            <a:r>
              <a:rPr lang="en-US" dirty="0" err="1" smtClean="0"/>
              <a:t>Enrichir</a:t>
            </a:r>
            <a:r>
              <a:rPr lang="en-US" dirty="0" smtClean="0"/>
              <a:t> son </a:t>
            </a:r>
            <a:r>
              <a:rPr lang="en-US" dirty="0" err="1" smtClean="0"/>
              <a:t>lexique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aux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sociaux</a:t>
            </a:r>
            <a:r>
              <a:rPr lang="en-US" dirty="0" smtClean="0"/>
              <a:t> (ex. </a:t>
            </a:r>
            <a:r>
              <a:rPr lang="en-US" dirty="0" err="1" smtClean="0"/>
              <a:t>l’immigration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Objectifs</a:t>
            </a:r>
            <a:r>
              <a:rPr lang="en-US" sz="3600" u="sng" dirty="0" smtClean="0">
                <a:solidFill>
                  <a:srgbClr val="FF0000"/>
                </a:solidFill>
              </a:rPr>
              <a:t> (inter) </a:t>
            </a:r>
            <a:r>
              <a:rPr lang="en-US" sz="3600" u="sng" dirty="0" err="1" smtClean="0">
                <a:solidFill>
                  <a:srgbClr val="FF0000"/>
                </a:solidFill>
              </a:rPr>
              <a:t>culturels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Découvir</a:t>
            </a:r>
            <a:r>
              <a:rPr lang="en-US" dirty="0" smtClean="0"/>
              <a:t> un pays , un continent (</a:t>
            </a:r>
            <a:r>
              <a:rPr lang="en-US" dirty="0" err="1" smtClean="0"/>
              <a:t>l’Afrique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Comparer la culture </a:t>
            </a:r>
            <a:r>
              <a:rPr lang="en-US" dirty="0" err="1" smtClean="0"/>
              <a:t>française</a:t>
            </a:r>
            <a:r>
              <a:rPr lang="en-US" dirty="0" smtClean="0"/>
              <a:t> et </a:t>
            </a:r>
            <a:r>
              <a:rPr lang="en-US" dirty="0" err="1" smtClean="0"/>
              <a:t>africaine</a:t>
            </a:r>
            <a:endParaRPr lang="en-US" dirty="0" smtClean="0"/>
          </a:p>
          <a:p>
            <a:r>
              <a:rPr lang="en-US" dirty="0" err="1" smtClean="0"/>
              <a:t>Enrichir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monde francophone</a:t>
            </a:r>
          </a:p>
          <a:p>
            <a:r>
              <a:rPr lang="en-US" dirty="0" err="1" smtClean="0"/>
              <a:t>Etudier</a:t>
            </a:r>
            <a:r>
              <a:rPr lang="en-US" dirty="0" smtClean="0"/>
              <a:t> </a:t>
            </a:r>
            <a:r>
              <a:rPr lang="en-US" dirty="0" err="1" smtClean="0"/>
              <a:t>l’histoire</a:t>
            </a:r>
            <a:r>
              <a:rPr lang="en-US" dirty="0" smtClean="0"/>
              <a:t> de la </a:t>
            </a:r>
            <a:r>
              <a:rPr lang="en-US" dirty="0" err="1" smtClean="0"/>
              <a:t>colonisation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r>
              <a:rPr lang="en-US" dirty="0" err="1" smtClean="0"/>
              <a:t>Parler</a:t>
            </a:r>
            <a:r>
              <a:rPr lang="en-US" dirty="0" smtClean="0"/>
              <a:t> de la vie des </a:t>
            </a:r>
            <a:r>
              <a:rPr lang="en-US" dirty="0" err="1" smtClean="0"/>
              <a:t>étrangers/immigrés</a:t>
            </a:r>
            <a:r>
              <a:rPr lang="en-US" dirty="0" smtClean="0"/>
              <a:t> en France</a:t>
            </a:r>
          </a:p>
          <a:p>
            <a:r>
              <a:rPr lang="en-US" dirty="0" err="1" smtClean="0"/>
              <a:t>Discuter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</a:t>
            </a:r>
            <a:r>
              <a:rPr lang="en-US" dirty="0" err="1" smtClean="0"/>
              <a:t>banlieue</a:t>
            </a:r>
            <a:r>
              <a:rPr lang="en-US" dirty="0" smtClean="0"/>
              <a:t> en France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Objectifs</a:t>
            </a:r>
            <a:r>
              <a:rPr lang="en-US" sz="3600" u="sng" dirty="0" smtClean="0">
                <a:solidFill>
                  <a:srgbClr val="FF0000"/>
                </a:solidFill>
              </a:rPr>
              <a:t> (inter) </a:t>
            </a:r>
            <a:r>
              <a:rPr lang="en-US" sz="3600" u="sng" dirty="0" err="1" smtClean="0">
                <a:solidFill>
                  <a:srgbClr val="FF0000"/>
                </a:solidFill>
              </a:rPr>
              <a:t>culturels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Parler</a:t>
            </a:r>
            <a:r>
              <a:rPr lang="en-US" sz="3200" dirty="0" smtClean="0"/>
              <a:t> de la </a:t>
            </a:r>
            <a:r>
              <a:rPr lang="en-US" sz="3200" dirty="0" err="1" smtClean="0"/>
              <a:t>diversité</a:t>
            </a:r>
            <a:r>
              <a:rPr lang="en-US" sz="3200" dirty="0" smtClean="0"/>
              <a:t> </a:t>
            </a:r>
            <a:r>
              <a:rPr lang="en-US" sz="3200" dirty="0" err="1" smtClean="0"/>
              <a:t>culturelle</a:t>
            </a:r>
            <a:r>
              <a:rPr lang="en-US" sz="3200" dirty="0" smtClean="0"/>
              <a:t> en France</a:t>
            </a:r>
          </a:p>
          <a:p>
            <a:r>
              <a:rPr lang="en-US" sz="3200" dirty="0" err="1" smtClean="0"/>
              <a:t>Découvrir</a:t>
            </a:r>
            <a:r>
              <a:rPr lang="en-US" sz="3200" dirty="0" smtClean="0"/>
              <a:t> le </a:t>
            </a:r>
            <a:r>
              <a:rPr lang="en-US" sz="3200" dirty="0" err="1" smtClean="0"/>
              <a:t>plurilinguisme</a:t>
            </a:r>
            <a:r>
              <a:rPr lang="en-US" sz="3200" dirty="0" smtClean="0"/>
              <a:t> en </a:t>
            </a:r>
            <a:r>
              <a:rPr lang="en-US" sz="3200" dirty="0" err="1" smtClean="0"/>
              <a:t>Afrique</a:t>
            </a:r>
            <a:endParaRPr lang="en-US" sz="3200" dirty="0" smtClean="0"/>
          </a:p>
          <a:p>
            <a:r>
              <a:rPr lang="en-US" sz="3200" dirty="0" err="1" smtClean="0"/>
              <a:t>Présenter</a:t>
            </a:r>
            <a:r>
              <a:rPr lang="en-US" sz="3200" dirty="0" smtClean="0"/>
              <a:t> la situation </a:t>
            </a:r>
            <a:r>
              <a:rPr lang="en-US" sz="3200" dirty="0" err="1" smtClean="0"/>
              <a:t>linguistique</a:t>
            </a:r>
            <a:r>
              <a:rPr lang="en-US" sz="3200" dirty="0" smtClean="0"/>
              <a:t> en </a:t>
            </a:r>
            <a:r>
              <a:rPr lang="en-US" sz="3200" dirty="0" err="1" smtClean="0"/>
              <a:t>Afrique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Most efficient: sites with pedagogical resources, activities, links, and lessons</a:t>
            </a:r>
          </a:p>
          <a:p>
            <a:r>
              <a:rPr lang="en-US" b="1" dirty="0" smtClean="0"/>
              <a:t>TV5 Monde</a:t>
            </a:r>
            <a:r>
              <a:rPr lang="en-US" dirty="0" smtClean="0"/>
              <a:t>: media + pedagogical uses</a:t>
            </a:r>
          </a:p>
          <a:p>
            <a:r>
              <a:rPr lang="en-US" b="1" dirty="0" err="1" smtClean="0"/>
              <a:t>francparler.org</a:t>
            </a:r>
            <a:r>
              <a:rPr lang="en-US" dirty="0" smtClean="0"/>
              <a:t>: one-stop shopping for everything related to FLE (source material + pedagogical resources)</a:t>
            </a:r>
          </a:p>
          <a:p>
            <a:r>
              <a:rPr lang="en-US" b="1" dirty="0" smtClean="0"/>
              <a:t>RFI (Radio France </a:t>
            </a:r>
            <a:r>
              <a:rPr lang="en-US" b="1" dirty="0" err="1" smtClean="0"/>
              <a:t>Internationale</a:t>
            </a:r>
            <a:r>
              <a:rPr lang="en-US" b="1" dirty="0" smtClean="0"/>
              <a:t>) </a:t>
            </a:r>
            <a:r>
              <a:rPr lang="en-US" dirty="0" smtClean="0"/>
              <a:t>especially “</a:t>
            </a:r>
            <a:r>
              <a:rPr lang="en-US" dirty="0" err="1" smtClean="0"/>
              <a:t>L’atelier</a:t>
            </a:r>
            <a:r>
              <a:rPr lang="en-US" dirty="0" smtClean="0"/>
              <a:t> des </a:t>
            </a:r>
            <a:r>
              <a:rPr lang="en-US" dirty="0" err="1" smtClean="0"/>
              <a:t>médias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err="1">
                <a:solidFill>
                  <a:srgbClr val="FF0000"/>
                </a:solidFill>
              </a:rPr>
              <a:t>T</a:t>
            </a:r>
            <a:r>
              <a:rPr lang="en-US" sz="3600" u="sng" dirty="0" err="1" smtClean="0">
                <a:solidFill>
                  <a:srgbClr val="FF0000"/>
                </a:solidFill>
              </a:rPr>
              <a:t>hèmes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à</a:t>
            </a:r>
            <a:r>
              <a:rPr lang="en-US" sz="3600" u="sng" dirty="0" smtClean="0">
                <a:solidFill>
                  <a:srgbClr val="FF0000"/>
                </a:solidFill>
              </a:rPr>
              <a:t> explorer (</a:t>
            </a:r>
            <a:r>
              <a:rPr lang="en-US" sz="3600" u="sng" dirty="0" err="1" smtClean="0">
                <a:solidFill>
                  <a:srgbClr val="FF0000"/>
                </a:solidFill>
              </a:rPr>
              <a:t>quelques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exemples</a:t>
            </a:r>
            <a:r>
              <a:rPr lang="en-US" sz="3600" u="sng" dirty="0" smtClean="0">
                <a:solidFill>
                  <a:srgbClr val="FF0000"/>
                </a:solidFill>
              </a:rPr>
              <a:t>)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L’immigration</a:t>
            </a:r>
            <a:r>
              <a:rPr lang="en-US" sz="3200" dirty="0" smtClean="0"/>
              <a:t> en France</a:t>
            </a:r>
          </a:p>
          <a:p>
            <a:r>
              <a:rPr lang="en-US" sz="3200" dirty="0" err="1" smtClean="0"/>
              <a:t>L’émigration</a:t>
            </a:r>
            <a:r>
              <a:rPr lang="en-US" sz="3200" dirty="0" smtClean="0"/>
              <a:t> des </a:t>
            </a:r>
            <a:r>
              <a:rPr lang="en-US" sz="3200" dirty="0" err="1" smtClean="0"/>
              <a:t>Africains</a:t>
            </a:r>
            <a:endParaRPr lang="en-US" sz="3200" dirty="0" smtClean="0"/>
          </a:p>
          <a:p>
            <a:r>
              <a:rPr lang="en-US" sz="3200" dirty="0" smtClean="0"/>
              <a:t>Les </a:t>
            </a:r>
            <a:r>
              <a:rPr lang="en-US" sz="3200" dirty="0" err="1" smtClean="0"/>
              <a:t>immigrés</a:t>
            </a:r>
            <a:r>
              <a:rPr lang="en-US" sz="3200" dirty="0" smtClean="0"/>
              <a:t> </a:t>
            </a:r>
            <a:r>
              <a:rPr lang="en-US" sz="3200" dirty="0" err="1" smtClean="0"/>
              <a:t>clandestins</a:t>
            </a:r>
            <a:endParaRPr lang="en-US" sz="3200" dirty="0" smtClean="0"/>
          </a:p>
          <a:p>
            <a:r>
              <a:rPr lang="en-US" sz="3200" dirty="0" smtClean="0"/>
              <a:t>Le pays </a:t>
            </a:r>
            <a:r>
              <a:rPr lang="en-US" sz="3200" dirty="0" err="1" smtClean="0"/>
              <a:t>d’origine</a:t>
            </a:r>
            <a:r>
              <a:rPr lang="en-US" sz="3200" dirty="0" smtClean="0"/>
              <a:t> / le pays </a:t>
            </a:r>
            <a:r>
              <a:rPr lang="en-US" sz="3200" dirty="0" err="1" smtClean="0"/>
              <a:t>d’adoption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Thèmes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à</a:t>
            </a:r>
            <a:r>
              <a:rPr lang="en-US" sz="3600" dirty="0" smtClean="0">
                <a:solidFill>
                  <a:srgbClr val="FF0000"/>
                </a:solidFill>
              </a:rPr>
              <a:t> explorer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L’identité</a:t>
            </a:r>
            <a:r>
              <a:rPr lang="en-US" sz="3200" dirty="0" smtClean="0"/>
              <a:t> / la </a:t>
            </a:r>
            <a:r>
              <a:rPr lang="en-US" sz="3200" dirty="0" err="1" smtClean="0"/>
              <a:t>quête</a:t>
            </a:r>
            <a:r>
              <a:rPr lang="en-US" sz="3200" dirty="0" smtClean="0"/>
              <a:t> </a:t>
            </a:r>
            <a:r>
              <a:rPr lang="en-US" sz="3200" dirty="0" err="1" smtClean="0"/>
              <a:t>d’identité</a:t>
            </a:r>
            <a:r>
              <a:rPr lang="en-US" sz="3200" dirty="0" smtClean="0"/>
              <a:t> / la double-culture</a:t>
            </a:r>
          </a:p>
          <a:p>
            <a:r>
              <a:rPr lang="en-US" sz="3200" dirty="0" smtClean="0"/>
              <a:t>La </a:t>
            </a:r>
            <a:r>
              <a:rPr lang="en-US" sz="3200" dirty="0" err="1" smtClean="0"/>
              <a:t>diversité</a:t>
            </a:r>
            <a:r>
              <a:rPr lang="en-US" sz="3200" dirty="0" smtClean="0"/>
              <a:t> / la </a:t>
            </a:r>
            <a:r>
              <a:rPr lang="en-US" sz="3200" dirty="0" err="1" smtClean="0"/>
              <a:t>mixité</a:t>
            </a:r>
            <a:r>
              <a:rPr lang="en-US" sz="3200" dirty="0" smtClean="0"/>
              <a:t> </a:t>
            </a:r>
            <a:r>
              <a:rPr lang="en-US" sz="3200" dirty="0" err="1" smtClean="0"/>
              <a:t>culturelle</a:t>
            </a:r>
            <a:r>
              <a:rPr lang="en-US" sz="3200" dirty="0" smtClean="0"/>
              <a:t> et </a:t>
            </a:r>
            <a:r>
              <a:rPr lang="en-US" sz="3200" dirty="0" err="1" smtClean="0"/>
              <a:t>ethnique</a:t>
            </a:r>
            <a:endParaRPr lang="en-US" sz="3200" dirty="0" smtClean="0"/>
          </a:p>
          <a:p>
            <a:r>
              <a:rPr lang="en-US" sz="3200" dirty="0" smtClean="0"/>
              <a:t>Les </a:t>
            </a:r>
            <a:r>
              <a:rPr lang="en-US" sz="3200" dirty="0" err="1" smtClean="0"/>
              <a:t>jeunes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les </a:t>
            </a:r>
            <a:r>
              <a:rPr lang="en-US" sz="3200" dirty="0" err="1" smtClean="0"/>
              <a:t>banlieues</a:t>
            </a:r>
            <a:r>
              <a:rPr lang="en-US" sz="3200" dirty="0" smtClean="0"/>
              <a:t> </a:t>
            </a:r>
            <a:r>
              <a:rPr lang="en-US" sz="3200" dirty="0" err="1" smtClean="0"/>
              <a:t>françaises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Travailler</a:t>
            </a:r>
            <a:r>
              <a:rPr lang="en-US" sz="3600" u="sng" dirty="0" smtClean="0">
                <a:solidFill>
                  <a:srgbClr val="FF0000"/>
                </a:solidFill>
              </a:rPr>
              <a:t> avec des clips </a:t>
            </a:r>
            <a:r>
              <a:rPr lang="en-US" sz="3600" u="sng" dirty="0" err="1" smtClean="0">
                <a:solidFill>
                  <a:srgbClr val="FF0000"/>
                </a:solidFill>
              </a:rPr>
              <a:t>musicaux</a:t>
            </a:r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en-US" sz="3600" u="sng" dirty="0" err="1" smtClean="0">
                <a:solidFill>
                  <a:srgbClr val="FF0000"/>
                </a:solidFill>
              </a:rPr>
              <a:t>Exemples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d’activités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94" dirty="0" err="1" smtClean="0"/>
              <a:t>Préparation</a:t>
            </a:r>
            <a:r>
              <a:rPr lang="en-US" sz="3294" dirty="0" smtClean="0"/>
              <a:t> au </a:t>
            </a:r>
            <a:r>
              <a:rPr lang="en-US" sz="3294" dirty="0" err="1" smtClean="0"/>
              <a:t>visionnement</a:t>
            </a:r>
            <a:r>
              <a:rPr lang="en-US" sz="3294" dirty="0" smtClean="0"/>
              <a:t> du clip</a:t>
            </a:r>
          </a:p>
          <a:p>
            <a:r>
              <a:rPr lang="en-US" sz="3294" dirty="0" smtClean="0"/>
              <a:t>Premier </a:t>
            </a:r>
            <a:r>
              <a:rPr lang="en-US" sz="3294" dirty="0" err="1" smtClean="0"/>
              <a:t>visionnement</a:t>
            </a:r>
            <a:r>
              <a:rPr lang="en-US" sz="3294" dirty="0" smtClean="0"/>
              <a:t> (sans le son)</a:t>
            </a:r>
          </a:p>
          <a:p>
            <a:r>
              <a:rPr lang="en-US" sz="3294" dirty="0" err="1" smtClean="0"/>
              <a:t>Deuxième</a:t>
            </a:r>
            <a:r>
              <a:rPr lang="en-US" sz="3294" dirty="0" smtClean="0"/>
              <a:t> </a:t>
            </a:r>
            <a:r>
              <a:rPr lang="en-US" sz="3294" dirty="0" err="1" smtClean="0"/>
              <a:t>visionnement</a:t>
            </a:r>
            <a:r>
              <a:rPr lang="en-US" sz="3294" dirty="0" smtClean="0"/>
              <a:t> (avec le son et les paroles)</a:t>
            </a:r>
          </a:p>
          <a:p>
            <a:r>
              <a:rPr lang="en-US" sz="3294" dirty="0" err="1" smtClean="0"/>
              <a:t>Activités</a:t>
            </a:r>
            <a:r>
              <a:rPr lang="en-US" sz="3294" dirty="0" smtClean="0"/>
              <a:t> avec les paroles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Exemples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d’activités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Travail </a:t>
            </a:r>
            <a:r>
              <a:rPr lang="en-US" sz="3200" dirty="0" err="1" smtClean="0"/>
              <a:t>sur</a:t>
            </a:r>
            <a:r>
              <a:rPr lang="en-US" sz="3200" dirty="0" smtClean="0"/>
              <a:t> </a:t>
            </a:r>
            <a:r>
              <a:rPr lang="en-US" sz="3200" dirty="0" err="1" smtClean="0"/>
              <a:t>l’expression</a:t>
            </a:r>
            <a:r>
              <a:rPr lang="en-US" sz="3200" dirty="0" smtClean="0"/>
              <a:t> </a:t>
            </a:r>
            <a:r>
              <a:rPr lang="en-US" sz="3200" dirty="0" err="1" smtClean="0"/>
              <a:t>orale</a:t>
            </a:r>
            <a:endParaRPr lang="en-US" sz="3200" dirty="0" smtClean="0"/>
          </a:p>
          <a:p>
            <a:r>
              <a:rPr lang="en-US" sz="3200" dirty="0" smtClean="0"/>
              <a:t>Travail </a:t>
            </a:r>
            <a:r>
              <a:rPr lang="en-US" sz="3200" dirty="0" err="1" smtClean="0"/>
              <a:t>sur</a:t>
            </a:r>
            <a:r>
              <a:rPr lang="en-US" sz="3200" dirty="0" smtClean="0"/>
              <a:t> </a:t>
            </a:r>
            <a:r>
              <a:rPr lang="en-US" sz="3200" dirty="0" err="1" smtClean="0"/>
              <a:t>l’expression</a:t>
            </a:r>
            <a:r>
              <a:rPr lang="en-US" sz="3200" dirty="0" smtClean="0"/>
              <a:t> </a:t>
            </a:r>
            <a:r>
              <a:rPr lang="en-US" sz="3200" dirty="0" err="1" smtClean="0"/>
              <a:t>écrite</a:t>
            </a:r>
            <a:endParaRPr lang="en-US" sz="3200" dirty="0" smtClean="0"/>
          </a:p>
          <a:p>
            <a:r>
              <a:rPr lang="en-US" sz="3200" dirty="0" err="1" smtClean="0"/>
              <a:t>Approfondissement</a:t>
            </a:r>
            <a:r>
              <a:rPr lang="en-US" sz="3200" dirty="0" smtClean="0"/>
              <a:t> des </a:t>
            </a:r>
            <a:r>
              <a:rPr lang="en-US" sz="3200" dirty="0" err="1" smtClean="0"/>
              <a:t>connaissances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Mon pays </a:t>
            </a:r>
            <a:r>
              <a:rPr lang="en-US" sz="3600" dirty="0" smtClean="0"/>
              <a:t>(</a:t>
            </a:r>
            <a:r>
              <a:rPr lang="en-US" sz="3600" dirty="0" err="1" smtClean="0"/>
              <a:t>Faudel</a:t>
            </a:r>
            <a:r>
              <a:rPr lang="en-US" sz="3600" dirty="0" smtClean="0"/>
              <a:t>)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Mon pays </a:t>
            </a:r>
            <a:r>
              <a:rPr lang="en-US" sz="3600" dirty="0" smtClean="0"/>
              <a:t>(</a:t>
            </a:r>
            <a:r>
              <a:rPr lang="en-US" sz="3600" dirty="0" err="1" smtClean="0"/>
              <a:t>Faudel</a:t>
            </a:r>
            <a:r>
              <a:rPr lang="en-US" sz="3600" dirty="0" smtClean="0"/>
              <a:t>)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Préparation</a:t>
            </a:r>
            <a:r>
              <a:rPr lang="en-US" sz="3600" u="sng" dirty="0" smtClean="0">
                <a:solidFill>
                  <a:srgbClr val="FF0000"/>
                </a:solidFill>
              </a:rPr>
              <a:t> au </a:t>
            </a:r>
            <a:r>
              <a:rPr lang="en-US" sz="3600" u="sng" dirty="0" err="1" smtClean="0">
                <a:solidFill>
                  <a:srgbClr val="FF0000"/>
                </a:solidFill>
              </a:rPr>
              <a:t>visionnement</a:t>
            </a:r>
            <a:r>
              <a:rPr lang="en-US" sz="3600" u="sng" dirty="0" smtClean="0">
                <a:solidFill>
                  <a:srgbClr val="FF0000"/>
                </a:solidFill>
              </a:rPr>
              <a:t> du clip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Etude des expressions et du </a:t>
            </a:r>
            <a:r>
              <a:rPr lang="en-US" sz="3200" dirty="0" err="1" smtClean="0"/>
              <a:t>vocabulaire</a:t>
            </a:r>
            <a:endParaRPr lang="en-US" sz="3200" dirty="0" smtClean="0"/>
          </a:p>
          <a:p>
            <a:r>
              <a:rPr lang="en-US" sz="3200" dirty="0" err="1" smtClean="0"/>
              <a:t>Utilisez</a:t>
            </a:r>
            <a:r>
              <a:rPr lang="en-US" sz="3200" dirty="0" smtClean="0"/>
              <a:t> des </a:t>
            </a:r>
            <a:r>
              <a:rPr lang="en-US" sz="3200" dirty="0" err="1" smtClean="0"/>
              <a:t>adjectifs</a:t>
            </a:r>
            <a:r>
              <a:rPr lang="en-US" sz="3200" dirty="0" smtClean="0"/>
              <a:t> pour </a:t>
            </a:r>
            <a:r>
              <a:rPr lang="en-US" sz="3200" dirty="0" err="1" smtClean="0"/>
              <a:t>décrire</a:t>
            </a:r>
            <a:r>
              <a:rPr lang="en-US" sz="3200" dirty="0" smtClean="0"/>
              <a:t> </a:t>
            </a:r>
            <a:r>
              <a:rPr lang="en-US" sz="3200" dirty="0" err="1" smtClean="0"/>
              <a:t>votre</a:t>
            </a:r>
            <a:r>
              <a:rPr lang="en-US" sz="3200" dirty="0" smtClean="0"/>
              <a:t> pays natal</a:t>
            </a:r>
          </a:p>
          <a:p>
            <a:r>
              <a:rPr lang="en-US" sz="3200" dirty="0" err="1" smtClean="0"/>
              <a:t>Utilisez</a:t>
            </a:r>
            <a:r>
              <a:rPr lang="en-US" sz="3200" dirty="0" smtClean="0"/>
              <a:t> 5-10 </a:t>
            </a:r>
            <a:r>
              <a:rPr lang="en-US" sz="3200" dirty="0" err="1" smtClean="0"/>
              <a:t>mots</a:t>
            </a:r>
            <a:r>
              <a:rPr lang="en-US" sz="3200" dirty="0" smtClean="0"/>
              <a:t> pour </a:t>
            </a:r>
            <a:r>
              <a:rPr lang="en-US" sz="3200" dirty="0" err="1" smtClean="0"/>
              <a:t>décrire</a:t>
            </a:r>
            <a:r>
              <a:rPr lang="en-US" sz="3200" dirty="0" smtClean="0"/>
              <a:t> </a:t>
            </a:r>
            <a:r>
              <a:rPr lang="en-US" sz="3200" dirty="0" err="1" smtClean="0"/>
              <a:t>vos</a:t>
            </a:r>
            <a:r>
              <a:rPr lang="en-US" sz="3200" dirty="0" smtClean="0"/>
              <a:t> sentiments </a:t>
            </a:r>
            <a:r>
              <a:rPr lang="en-US" sz="3200" dirty="0" err="1" smtClean="0"/>
              <a:t>quand</a:t>
            </a:r>
            <a:r>
              <a:rPr lang="en-US" sz="3200" dirty="0" smtClean="0"/>
              <a:t>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parlez</a:t>
            </a:r>
            <a:r>
              <a:rPr lang="en-US" sz="3200" dirty="0" smtClean="0"/>
              <a:t> de </a:t>
            </a:r>
            <a:r>
              <a:rPr lang="en-US" sz="3200" dirty="0" err="1" smtClean="0"/>
              <a:t>votre</a:t>
            </a:r>
            <a:r>
              <a:rPr lang="en-US" sz="3200" dirty="0" smtClean="0"/>
              <a:t> pays natal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Premier </a:t>
            </a:r>
            <a:r>
              <a:rPr lang="en-US" sz="3600" u="sng" dirty="0" err="1" smtClean="0">
                <a:solidFill>
                  <a:srgbClr val="FF0000"/>
                </a:solidFill>
              </a:rPr>
              <a:t>visionnement</a:t>
            </a:r>
            <a:r>
              <a:rPr lang="en-US" sz="3600" u="sng" dirty="0" smtClean="0">
                <a:solidFill>
                  <a:srgbClr val="FF0000"/>
                </a:solidFill>
              </a:rPr>
              <a:t> (sans le son)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chanteur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l’intérieur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l’extérieur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quel</a:t>
            </a:r>
            <a:r>
              <a:rPr lang="en-US" dirty="0" smtClean="0"/>
              <a:t> sport les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jouent-ils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rue?</a:t>
            </a:r>
          </a:p>
          <a:p>
            <a:r>
              <a:rPr lang="en-US" dirty="0" smtClean="0"/>
              <a:t>Sur </a:t>
            </a:r>
            <a:r>
              <a:rPr lang="en-US" dirty="0" err="1" smtClean="0"/>
              <a:t>quelles</a:t>
            </a:r>
            <a:r>
              <a:rPr lang="en-US" dirty="0" smtClean="0"/>
              <a:t> parties du visage la </a:t>
            </a:r>
            <a:r>
              <a:rPr lang="en-US" dirty="0" err="1" smtClean="0"/>
              <a:t>caméra</a:t>
            </a:r>
            <a:r>
              <a:rPr lang="en-US" dirty="0" smtClean="0"/>
              <a:t>  se </a:t>
            </a:r>
            <a:r>
              <a:rPr lang="en-US" dirty="0" err="1" smtClean="0"/>
              <a:t>concentre-t-elle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Quels</a:t>
            </a:r>
            <a:r>
              <a:rPr lang="en-US" dirty="0" smtClean="0"/>
              <a:t> instruments de </a:t>
            </a:r>
            <a:r>
              <a:rPr lang="en-US" dirty="0" err="1" smtClean="0"/>
              <a:t>musique</a:t>
            </a:r>
            <a:r>
              <a:rPr lang="en-US" dirty="0" smtClean="0"/>
              <a:t> </a:t>
            </a:r>
            <a:r>
              <a:rPr lang="en-US" dirty="0" err="1" smtClean="0"/>
              <a:t>voyez-vous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jeune</a:t>
            </a:r>
            <a:r>
              <a:rPr lang="en-US" dirty="0" smtClean="0"/>
              <a:t> femme aux </a:t>
            </a:r>
            <a:r>
              <a:rPr lang="en-US" dirty="0" err="1"/>
              <a:t>c</a:t>
            </a:r>
            <a:r>
              <a:rPr lang="en-US" dirty="0" err="1" smtClean="0"/>
              <a:t>heveux</a:t>
            </a:r>
            <a:r>
              <a:rPr lang="en-US" dirty="0" smtClean="0"/>
              <a:t> noirs qui </a:t>
            </a:r>
            <a:r>
              <a:rPr lang="en-US" dirty="0" err="1" smtClean="0"/>
              <a:t>marche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rue </a:t>
            </a:r>
            <a:r>
              <a:rPr lang="en-US" dirty="0" err="1" smtClean="0"/>
              <a:t>connaît</a:t>
            </a:r>
            <a:r>
              <a:rPr lang="en-US" dirty="0" smtClean="0"/>
              <a:t> le </a:t>
            </a:r>
            <a:r>
              <a:rPr lang="en-US" dirty="0" err="1" smtClean="0"/>
              <a:t>chanteur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la </a:t>
            </a:r>
            <a:r>
              <a:rPr lang="en-US" dirty="0" err="1" smtClean="0"/>
              <a:t>jeune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r>
              <a:rPr lang="en-US" dirty="0" smtClean="0"/>
              <a:t> qui </a:t>
            </a:r>
            <a:r>
              <a:rPr lang="en-US" dirty="0" err="1" smtClean="0"/>
              <a:t>pleure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AUDEL Mon pays [SaveYouTube.com]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6251575" cy="4702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Premier </a:t>
            </a:r>
            <a:r>
              <a:rPr lang="en-US" sz="3600" u="sng" dirty="0" err="1" smtClean="0">
                <a:solidFill>
                  <a:srgbClr val="FF0000"/>
                </a:solidFill>
              </a:rPr>
              <a:t>visionnement</a:t>
            </a:r>
            <a:r>
              <a:rPr lang="en-US" sz="3600" u="sng" dirty="0" smtClean="0">
                <a:solidFill>
                  <a:srgbClr val="FF0000"/>
                </a:solidFill>
              </a:rPr>
              <a:t> du clip  avec le son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diviser</a:t>
            </a:r>
            <a:r>
              <a:rPr lang="en-US" sz="3600" dirty="0" smtClean="0"/>
              <a:t> la </a:t>
            </a:r>
            <a:r>
              <a:rPr lang="en-US" sz="3600" dirty="0" err="1" smtClean="0"/>
              <a:t>classe</a:t>
            </a:r>
            <a:r>
              <a:rPr lang="en-US" sz="3600" dirty="0" smtClean="0"/>
              <a:t> en 3 </a:t>
            </a:r>
            <a:r>
              <a:rPr lang="en-US" sz="3600" dirty="0" err="1" smtClean="0"/>
              <a:t>groupes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Groupe</a:t>
            </a:r>
            <a:r>
              <a:rPr lang="en-US" dirty="0" smtClean="0"/>
              <a:t> A: </a:t>
            </a:r>
            <a:r>
              <a:rPr lang="en-US" dirty="0" err="1" smtClean="0"/>
              <a:t>identifiez</a:t>
            </a:r>
            <a:r>
              <a:rPr lang="en-US" dirty="0" smtClean="0"/>
              <a:t> et </a:t>
            </a:r>
            <a:r>
              <a:rPr lang="en-US" dirty="0" err="1" smtClean="0"/>
              <a:t>décrivez</a:t>
            </a:r>
            <a:r>
              <a:rPr lang="en-US" dirty="0" smtClean="0"/>
              <a:t> les </a:t>
            </a:r>
            <a:r>
              <a:rPr lang="en-US" dirty="0" err="1" smtClean="0"/>
              <a:t>lieux</a:t>
            </a:r>
            <a:endParaRPr lang="en-US" dirty="0" smtClean="0"/>
          </a:p>
          <a:p>
            <a:r>
              <a:rPr lang="en-US" dirty="0" err="1" smtClean="0"/>
              <a:t>Groupe</a:t>
            </a:r>
            <a:r>
              <a:rPr lang="en-US" dirty="0" smtClean="0"/>
              <a:t> B: </a:t>
            </a:r>
            <a:r>
              <a:rPr lang="en-US" dirty="0" err="1" smtClean="0"/>
              <a:t>décrivez</a:t>
            </a:r>
            <a:r>
              <a:rPr lang="en-US" dirty="0" smtClean="0"/>
              <a:t> les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Groupe</a:t>
            </a:r>
            <a:r>
              <a:rPr lang="en-US" dirty="0" smtClean="0"/>
              <a:t> C: </a:t>
            </a:r>
            <a:r>
              <a:rPr lang="en-US" dirty="0" err="1" smtClean="0"/>
              <a:t>décrivez</a:t>
            </a:r>
            <a:r>
              <a:rPr lang="en-US" dirty="0" smtClean="0"/>
              <a:t> les </a:t>
            </a:r>
            <a:r>
              <a:rPr lang="en-US" dirty="0" err="1" smtClean="0"/>
              <a:t>différentes</a:t>
            </a:r>
            <a:r>
              <a:rPr lang="en-US" dirty="0" smtClean="0"/>
              <a:t> actions</a:t>
            </a:r>
          </a:p>
          <a:p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commun</a:t>
            </a:r>
            <a:r>
              <a:rPr lang="en-US" dirty="0" smtClean="0"/>
              <a:t> des </a:t>
            </a:r>
            <a:r>
              <a:rPr lang="en-US" dirty="0" err="1" smtClean="0"/>
              <a:t>réponses</a:t>
            </a:r>
            <a:endParaRPr lang="en-US" dirty="0" smtClean="0"/>
          </a:p>
          <a:p>
            <a:r>
              <a:rPr lang="en-US" dirty="0" err="1" smtClean="0"/>
              <a:t>Mise</a:t>
            </a:r>
            <a:r>
              <a:rPr lang="en-US" dirty="0" smtClean="0"/>
              <a:t> en relation des </a:t>
            </a:r>
            <a:r>
              <a:rPr lang="en-US" dirty="0" err="1" smtClean="0"/>
              <a:t>lieux</a:t>
            </a:r>
            <a:r>
              <a:rPr lang="en-US" dirty="0" smtClean="0"/>
              <a:t> , des </a:t>
            </a:r>
            <a:r>
              <a:rPr lang="en-US" dirty="0" err="1" smtClean="0"/>
              <a:t>personnes</a:t>
            </a:r>
            <a:r>
              <a:rPr lang="en-US" dirty="0" smtClean="0"/>
              <a:t>, des actions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V5 mond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658" b="-66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Hijo</a:t>
            </a:r>
            <a:r>
              <a:rPr lang="en-US" sz="3600" i="1" dirty="0" smtClean="0">
                <a:solidFill>
                  <a:srgbClr val="FF0000"/>
                </a:solidFill>
              </a:rPr>
              <a:t> de Africa</a:t>
            </a:r>
            <a:r>
              <a:rPr lang="en-US" sz="3600" i="1" dirty="0" smtClean="0"/>
              <a:t> </a:t>
            </a:r>
            <a:r>
              <a:rPr lang="en-US" sz="3600" dirty="0" smtClean="0"/>
              <a:t>(Mc </a:t>
            </a:r>
            <a:r>
              <a:rPr lang="en-US" sz="3600" dirty="0" err="1" smtClean="0"/>
              <a:t>Solaar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Hijo</a:t>
            </a:r>
            <a:r>
              <a:rPr lang="en-US" sz="3600" i="1" dirty="0" smtClean="0">
                <a:solidFill>
                  <a:srgbClr val="FF0000"/>
                </a:solidFill>
              </a:rPr>
              <a:t> de Africa</a:t>
            </a:r>
            <a:r>
              <a:rPr lang="en-US" sz="3600" i="1" dirty="0" smtClean="0"/>
              <a:t> </a:t>
            </a:r>
            <a:r>
              <a:rPr lang="en-US" sz="3600" dirty="0" smtClean="0"/>
              <a:t>(Mc </a:t>
            </a:r>
            <a:r>
              <a:rPr lang="en-US" sz="3600" dirty="0" err="1" smtClean="0"/>
              <a:t>Solaar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c Solaar - Hijo de Africa - YourUrbanTv - clip officiel [SaveYouTube.com]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5475" y="1554163"/>
            <a:ext cx="804545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Activités</a:t>
            </a:r>
            <a:r>
              <a:rPr lang="en-US" sz="3600" dirty="0" smtClean="0">
                <a:solidFill>
                  <a:srgbClr val="FF0000"/>
                </a:solidFill>
              </a:rPr>
              <a:t> avec les paroles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027" dirty="0" err="1" smtClean="0"/>
              <a:t>Diviser</a:t>
            </a:r>
            <a:r>
              <a:rPr lang="en-US" sz="3027" dirty="0" smtClean="0"/>
              <a:t> la </a:t>
            </a:r>
            <a:r>
              <a:rPr lang="en-US" sz="3027" dirty="0" err="1" smtClean="0"/>
              <a:t>classe</a:t>
            </a:r>
            <a:r>
              <a:rPr lang="en-US" sz="3027" dirty="0" smtClean="0"/>
              <a:t> en 3 </a:t>
            </a:r>
            <a:r>
              <a:rPr lang="en-US" sz="3027" dirty="0" err="1" smtClean="0"/>
              <a:t>groupes</a:t>
            </a:r>
            <a:r>
              <a:rPr lang="en-US" sz="3027" dirty="0" smtClean="0"/>
              <a:t>:</a:t>
            </a:r>
          </a:p>
          <a:p>
            <a:pPr marL="514350" indent="-514350"/>
            <a:r>
              <a:rPr lang="en-US" sz="3027" dirty="0" err="1" smtClean="0"/>
              <a:t>Groupe</a:t>
            </a:r>
            <a:r>
              <a:rPr lang="en-US" sz="3027" dirty="0" smtClean="0"/>
              <a:t> A: </a:t>
            </a:r>
            <a:r>
              <a:rPr lang="en-US" sz="3027" dirty="0" err="1" smtClean="0"/>
              <a:t>lisez</a:t>
            </a:r>
            <a:r>
              <a:rPr lang="en-US" sz="3027" dirty="0" smtClean="0"/>
              <a:t> couplet 1</a:t>
            </a:r>
          </a:p>
          <a:p>
            <a:pPr marL="514350" indent="-514350"/>
            <a:r>
              <a:rPr lang="en-US" sz="3027" dirty="0" err="1" smtClean="0"/>
              <a:t>Groupe</a:t>
            </a:r>
            <a:r>
              <a:rPr lang="en-US" sz="3027" dirty="0" smtClean="0"/>
              <a:t> B: </a:t>
            </a:r>
            <a:r>
              <a:rPr lang="en-US" sz="3027" dirty="0" err="1" smtClean="0"/>
              <a:t>lisez</a:t>
            </a:r>
            <a:r>
              <a:rPr lang="en-US" sz="3027" dirty="0" smtClean="0"/>
              <a:t> couplet 2</a:t>
            </a:r>
          </a:p>
          <a:p>
            <a:pPr marL="514350" indent="-514350"/>
            <a:r>
              <a:rPr lang="en-US" sz="3027" dirty="0" err="1" smtClean="0"/>
              <a:t>Groupe</a:t>
            </a:r>
            <a:r>
              <a:rPr lang="en-US" sz="3027" dirty="0" smtClean="0"/>
              <a:t> C: </a:t>
            </a:r>
            <a:r>
              <a:rPr lang="en-US" sz="3027" dirty="0" err="1" smtClean="0"/>
              <a:t>lisez</a:t>
            </a:r>
            <a:r>
              <a:rPr lang="en-US" sz="3027" dirty="0" smtClean="0"/>
              <a:t> couplet 3</a:t>
            </a:r>
          </a:p>
          <a:p>
            <a:pPr marL="514350" indent="-514350">
              <a:buNone/>
            </a:pPr>
            <a:r>
              <a:rPr lang="en-US" sz="3027" dirty="0" smtClean="0"/>
              <a:t>	</a:t>
            </a:r>
            <a:r>
              <a:rPr lang="en-US" sz="3027" dirty="0" err="1" smtClean="0"/>
              <a:t>Quelles</a:t>
            </a:r>
            <a:r>
              <a:rPr lang="en-US" sz="3027" dirty="0" smtClean="0"/>
              <a:t> </a:t>
            </a:r>
            <a:r>
              <a:rPr lang="en-US" sz="3027" dirty="0" err="1" smtClean="0"/>
              <a:t>sont</a:t>
            </a:r>
            <a:r>
              <a:rPr lang="en-US" sz="3027" dirty="0" smtClean="0"/>
              <a:t> les phrases qui font </a:t>
            </a:r>
            <a:r>
              <a:rPr lang="en-US" sz="3027" dirty="0" err="1" smtClean="0"/>
              <a:t>référence</a:t>
            </a:r>
            <a:r>
              <a:rPr lang="en-US" sz="3027" dirty="0" smtClean="0"/>
              <a:t> </a:t>
            </a:r>
            <a:r>
              <a:rPr lang="en-US" sz="3027" dirty="0" err="1" smtClean="0"/>
              <a:t>à</a:t>
            </a:r>
            <a:r>
              <a:rPr lang="en-US" sz="3027" dirty="0" smtClean="0"/>
              <a:t> la culture </a:t>
            </a:r>
            <a:r>
              <a:rPr lang="en-US" sz="3027" dirty="0" err="1" smtClean="0"/>
              <a:t>africaine</a:t>
            </a:r>
            <a:r>
              <a:rPr lang="en-US" sz="3027" dirty="0" smtClean="0"/>
              <a:t> et </a:t>
            </a:r>
            <a:r>
              <a:rPr lang="en-US" sz="3027" dirty="0" err="1" smtClean="0"/>
              <a:t>celles</a:t>
            </a:r>
            <a:r>
              <a:rPr lang="en-US" sz="3027" dirty="0" smtClean="0"/>
              <a:t> qui font </a:t>
            </a:r>
            <a:r>
              <a:rPr lang="en-US" sz="3027" dirty="0" err="1" smtClean="0"/>
              <a:t>référence</a:t>
            </a:r>
            <a:r>
              <a:rPr lang="en-US" sz="3027" dirty="0" smtClean="0"/>
              <a:t> </a:t>
            </a:r>
            <a:r>
              <a:rPr lang="en-US" sz="3027" dirty="0" err="1" smtClean="0"/>
              <a:t>à</a:t>
            </a:r>
            <a:r>
              <a:rPr lang="en-US" sz="3027" dirty="0" smtClean="0"/>
              <a:t> la culture </a:t>
            </a:r>
            <a:r>
              <a:rPr lang="en-US" sz="3027" dirty="0" err="1" smtClean="0"/>
              <a:t>française</a:t>
            </a:r>
            <a:r>
              <a:rPr lang="en-US" sz="3027" dirty="0" smtClean="0"/>
              <a:t>, </a:t>
            </a:r>
            <a:r>
              <a:rPr lang="en-US" sz="3027" dirty="0" err="1" smtClean="0"/>
              <a:t>européenne</a:t>
            </a:r>
            <a:r>
              <a:rPr lang="en-US" sz="3027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Travail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sur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l’expression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écrite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Ecrivez</a:t>
            </a:r>
            <a:r>
              <a:rPr lang="en-US" dirty="0" smtClean="0"/>
              <a:t> un </a:t>
            </a:r>
            <a:r>
              <a:rPr lang="en-US" dirty="0" err="1" smtClean="0"/>
              <a:t>paragraphe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lequel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présentez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personne</a:t>
            </a:r>
            <a:r>
              <a:rPr lang="en-US" dirty="0" smtClean="0"/>
              <a:t> célèbre (un </a:t>
            </a:r>
            <a:r>
              <a:rPr lang="en-US" dirty="0" err="1" smtClean="0"/>
              <a:t>chanteur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sportive, </a:t>
            </a:r>
            <a:r>
              <a:rPr lang="en-US" dirty="0" err="1" smtClean="0"/>
              <a:t>un(e</a:t>
            </a:r>
            <a:r>
              <a:rPr lang="en-US" dirty="0" smtClean="0"/>
              <a:t>) </a:t>
            </a:r>
            <a:r>
              <a:rPr lang="en-US" dirty="0" err="1" smtClean="0"/>
              <a:t>musicien(ne</a:t>
            </a:r>
            <a:r>
              <a:rPr lang="en-US" dirty="0" smtClean="0"/>
              <a:t>) </a:t>
            </a:r>
            <a:r>
              <a:rPr lang="en-US" dirty="0" err="1" smtClean="0"/>
              <a:t>ayant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double culture.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premier voyage en </a:t>
            </a:r>
            <a:r>
              <a:rPr lang="en-US" dirty="0" err="1" smtClean="0"/>
              <a:t>Afrique</a:t>
            </a:r>
            <a:r>
              <a:rPr lang="en-US" dirty="0" smtClean="0"/>
              <a:t>: </a:t>
            </a:r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carte </a:t>
            </a:r>
            <a:r>
              <a:rPr lang="en-US" dirty="0" err="1" smtClean="0"/>
              <a:t>postale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famille</a:t>
            </a:r>
            <a:r>
              <a:rPr lang="en-US" dirty="0" smtClean="0"/>
              <a:t>: </a:t>
            </a:r>
            <a:r>
              <a:rPr lang="en-US" dirty="0" err="1" smtClean="0"/>
              <a:t>expliquez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surprend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Un </a:t>
            </a:r>
            <a:r>
              <a:rPr lang="en-US" sz="3600" i="1" dirty="0" err="1" smtClean="0">
                <a:solidFill>
                  <a:srgbClr val="FF0000"/>
                </a:solidFill>
              </a:rPr>
              <a:t>gaou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à</a:t>
            </a:r>
            <a:r>
              <a:rPr lang="en-US" sz="3600" i="1" dirty="0" smtClean="0">
                <a:solidFill>
                  <a:srgbClr val="FF0000"/>
                </a:solidFill>
              </a:rPr>
              <a:t> Oran</a:t>
            </a:r>
            <a:r>
              <a:rPr lang="en-US" sz="3600" i="1" dirty="0" smtClean="0"/>
              <a:t> </a:t>
            </a:r>
            <a:r>
              <a:rPr lang="en-US" sz="3600" dirty="0" smtClean="0"/>
              <a:t>(113, Magic System)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Un </a:t>
            </a:r>
            <a:r>
              <a:rPr lang="en-US" sz="3600" i="1" dirty="0" err="1" smtClean="0">
                <a:solidFill>
                  <a:srgbClr val="FF0000"/>
                </a:solidFill>
              </a:rPr>
              <a:t>gaou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à</a:t>
            </a:r>
            <a:r>
              <a:rPr lang="en-US" sz="3600" i="1" dirty="0" smtClean="0">
                <a:solidFill>
                  <a:srgbClr val="FF0000"/>
                </a:solidFill>
              </a:rPr>
              <a:t> Oran</a:t>
            </a:r>
            <a:r>
              <a:rPr lang="en-US" sz="3600" i="1" dirty="0" smtClean="0"/>
              <a:t> </a:t>
            </a:r>
            <a:r>
              <a:rPr lang="en-US" sz="3600" dirty="0" smtClean="0"/>
              <a:t>(113, Magic System)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13  Magic System - Un gaou oran [SaveYouTube.com]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50" y="1295400"/>
            <a:ext cx="8448675" cy="4883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Préparation</a:t>
            </a:r>
            <a:r>
              <a:rPr lang="en-US" sz="3600" dirty="0" smtClean="0">
                <a:solidFill>
                  <a:srgbClr val="FF0000"/>
                </a:solidFill>
              </a:rPr>
              <a:t> au </a:t>
            </a:r>
            <a:r>
              <a:rPr lang="en-US" sz="3600" dirty="0" err="1" smtClean="0">
                <a:solidFill>
                  <a:srgbClr val="FF0000"/>
                </a:solidFill>
              </a:rPr>
              <a:t>visionnement</a:t>
            </a:r>
            <a:r>
              <a:rPr lang="en-US" sz="3600" dirty="0" smtClean="0">
                <a:solidFill>
                  <a:srgbClr val="FF0000"/>
                </a:solidFill>
              </a:rPr>
              <a:t> du clip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pays </a:t>
            </a:r>
            <a:r>
              <a:rPr lang="en-US" dirty="0" err="1" smtClean="0"/>
              <a:t>où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? (</a:t>
            </a:r>
            <a:r>
              <a:rPr lang="en-US" dirty="0" err="1" smtClean="0"/>
              <a:t>faites</a:t>
            </a:r>
            <a:r>
              <a:rPr lang="en-US" dirty="0" smtClean="0"/>
              <a:t>-en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; </a:t>
            </a:r>
            <a:r>
              <a:rPr lang="en-US" dirty="0" err="1" smtClean="0"/>
              <a:t>coloriez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pays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carte du monde)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groupes</a:t>
            </a:r>
            <a:r>
              <a:rPr lang="en-US" dirty="0" smtClean="0"/>
              <a:t> de 2 </a:t>
            </a:r>
            <a:r>
              <a:rPr lang="en-US" dirty="0" err="1" smtClean="0"/>
              <a:t>ou</a:t>
            </a:r>
            <a:r>
              <a:rPr lang="en-US" dirty="0" smtClean="0"/>
              <a:t> 3: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pays francophone?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Etablissez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des pays </a:t>
            </a:r>
            <a:r>
              <a:rPr lang="en-US" dirty="0" err="1" smtClean="0"/>
              <a:t>francophones</a:t>
            </a:r>
            <a:r>
              <a:rPr lang="en-US" dirty="0" smtClean="0"/>
              <a:t> par continent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Classez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pays en </a:t>
            </a:r>
            <a:r>
              <a:rPr lang="en-US" dirty="0" err="1" smtClean="0"/>
              <a:t>fonction</a:t>
            </a:r>
            <a:r>
              <a:rPr lang="en-US" dirty="0" smtClean="0"/>
              <a:t> des </a:t>
            </a:r>
            <a:r>
              <a:rPr lang="en-US" dirty="0" err="1" smtClean="0"/>
              <a:t>catégories</a:t>
            </a:r>
            <a:r>
              <a:rPr lang="en-US" dirty="0" smtClean="0"/>
              <a:t> </a:t>
            </a:r>
            <a:r>
              <a:rPr lang="en-US" dirty="0" err="1" smtClean="0"/>
              <a:t>suivantes</a:t>
            </a:r>
            <a:r>
              <a:rPr lang="en-US" dirty="0" smtClean="0"/>
              <a:t> (</a:t>
            </a:r>
            <a:r>
              <a:rPr lang="en-US" dirty="0" err="1" smtClean="0"/>
              <a:t>anciennes</a:t>
            </a:r>
            <a:r>
              <a:rPr lang="en-US" dirty="0" smtClean="0"/>
              <a:t> colonies </a:t>
            </a:r>
            <a:r>
              <a:rPr lang="en-US" dirty="0" err="1" smtClean="0"/>
              <a:t>françaises</a:t>
            </a:r>
            <a:r>
              <a:rPr lang="en-US" dirty="0" smtClean="0"/>
              <a:t>, pays du Maghreb)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Approfondissement</a:t>
            </a:r>
            <a:r>
              <a:rPr lang="en-US" sz="3600" dirty="0" smtClean="0">
                <a:solidFill>
                  <a:srgbClr val="FF0000"/>
                </a:solidFill>
              </a:rPr>
              <a:t> des </a:t>
            </a:r>
            <a:r>
              <a:rPr lang="en-US" sz="3600" dirty="0" err="1" smtClean="0">
                <a:solidFill>
                  <a:srgbClr val="FF0000"/>
                </a:solidFill>
              </a:rPr>
              <a:t>connaissances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Faites</a:t>
            </a:r>
            <a:r>
              <a:rPr lang="en-US" dirty="0" smtClean="0"/>
              <a:t> des </a:t>
            </a:r>
            <a:r>
              <a:rPr lang="en-US" dirty="0" err="1" smtClean="0"/>
              <a:t>recherches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l’internet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Côte d’Ivoire et </a:t>
            </a:r>
            <a:r>
              <a:rPr lang="en-US" dirty="0" err="1"/>
              <a:t>s</a:t>
            </a:r>
            <a:r>
              <a:rPr lang="en-US" dirty="0" err="1" smtClean="0"/>
              <a:t>ur</a:t>
            </a:r>
            <a:r>
              <a:rPr lang="en-US" dirty="0" smtClean="0"/>
              <a:t> </a:t>
            </a:r>
            <a:r>
              <a:rPr lang="en-US" dirty="0" err="1" smtClean="0"/>
              <a:t>l’Algérie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(situation </a:t>
            </a:r>
            <a:r>
              <a:rPr lang="en-US" dirty="0" err="1" smtClean="0"/>
              <a:t>géographique</a:t>
            </a:r>
            <a:r>
              <a:rPr lang="en-US" dirty="0" smtClean="0"/>
              <a:t>, langue </a:t>
            </a:r>
            <a:r>
              <a:rPr lang="en-US" dirty="0" err="1" smtClean="0"/>
              <a:t>officielle</a:t>
            </a:r>
            <a:r>
              <a:rPr lang="en-US" dirty="0" smtClean="0"/>
              <a:t>, langue </a:t>
            </a:r>
            <a:r>
              <a:rPr lang="en-US" dirty="0" err="1" smtClean="0"/>
              <a:t>parlée</a:t>
            </a:r>
            <a:r>
              <a:rPr lang="en-US" dirty="0" smtClean="0"/>
              <a:t>, plats et </a:t>
            </a:r>
            <a:r>
              <a:rPr lang="en-US" dirty="0" err="1" smtClean="0"/>
              <a:t>vêtements</a:t>
            </a:r>
            <a:r>
              <a:rPr lang="en-US" dirty="0" smtClean="0"/>
              <a:t> </a:t>
            </a:r>
            <a:r>
              <a:rPr lang="en-US" dirty="0" err="1" smtClean="0"/>
              <a:t>traditionnels</a:t>
            </a:r>
            <a:r>
              <a:rPr lang="en-US" dirty="0" smtClean="0"/>
              <a:t>, </a:t>
            </a:r>
            <a:r>
              <a:rPr lang="en-US" dirty="0" err="1" smtClean="0"/>
              <a:t>musiciens</a:t>
            </a:r>
            <a:r>
              <a:rPr lang="en-US" dirty="0" smtClean="0"/>
              <a:t>, </a:t>
            </a:r>
            <a:r>
              <a:rPr lang="en-US" dirty="0" err="1" smtClean="0"/>
              <a:t>sportifs</a:t>
            </a:r>
            <a:r>
              <a:rPr lang="en-US" dirty="0" smtClean="0"/>
              <a:t>, etc.)</a:t>
            </a:r>
          </a:p>
          <a:p>
            <a:r>
              <a:rPr lang="en-US" dirty="0" err="1" smtClean="0"/>
              <a:t>Présentez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olesducli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7768" r="-27768"/>
          <a:stretch>
            <a:fillRect/>
          </a:stretch>
        </p:blipFill>
        <p:spPr>
          <a:xfrm>
            <a:off x="-615617" y="669074"/>
            <a:ext cx="10385575" cy="5411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Africain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à</a:t>
            </a:r>
            <a:r>
              <a:rPr lang="en-US" sz="3600" i="1" dirty="0" smtClean="0">
                <a:solidFill>
                  <a:srgbClr val="FF0000"/>
                </a:solidFill>
              </a:rPr>
              <a:t> Paris</a:t>
            </a:r>
            <a:r>
              <a:rPr lang="en-US" sz="3600" i="1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Tiken</a:t>
            </a:r>
            <a:r>
              <a:rPr lang="en-US" sz="3600" dirty="0" smtClean="0"/>
              <a:t> </a:t>
            </a:r>
            <a:r>
              <a:rPr lang="en-US" sz="3600" dirty="0" err="1" smtClean="0"/>
              <a:t>Jah</a:t>
            </a:r>
            <a:r>
              <a:rPr lang="en-US" sz="3600" dirty="0" smtClean="0"/>
              <a:t> </a:t>
            </a:r>
            <a:r>
              <a:rPr lang="en-US" sz="3600" dirty="0" err="1" smtClean="0"/>
              <a:t>Fakoly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Africain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à</a:t>
            </a:r>
            <a:r>
              <a:rPr lang="en-US" sz="3600" i="1" dirty="0" smtClean="0">
                <a:solidFill>
                  <a:srgbClr val="FF0000"/>
                </a:solidFill>
              </a:rPr>
              <a:t> Paris</a:t>
            </a:r>
            <a:r>
              <a:rPr lang="en-US" sz="3600" i="1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Tiken</a:t>
            </a:r>
            <a:r>
              <a:rPr lang="en-US" sz="3600" dirty="0" smtClean="0"/>
              <a:t> </a:t>
            </a:r>
            <a:r>
              <a:rPr lang="en-US" sz="3600" dirty="0" err="1" smtClean="0"/>
              <a:t>Jah</a:t>
            </a:r>
            <a:r>
              <a:rPr lang="en-US" sz="3600" dirty="0" smtClean="0"/>
              <a:t> </a:t>
            </a:r>
            <a:r>
              <a:rPr lang="en-US" sz="3600" dirty="0" err="1" smtClean="0"/>
              <a:t>Fakoly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ken Jah Fakoly  Africain a Paris  [SaveYouTube.com]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1850" y="955675"/>
            <a:ext cx="7042150" cy="5281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Travail </a:t>
            </a:r>
            <a:r>
              <a:rPr lang="en-US" sz="3600" dirty="0" err="1" smtClean="0">
                <a:solidFill>
                  <a:srgbClr val="FF0000"/>
                </a:solidFill>
              </a:rPr>
              <a:t>sur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l’expression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orale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Imaginez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rencontre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rue: comment </a:t>
            </a:r>
            <a:r>
              <a:rPr lang="en-US" dirty="0" err="1" smtClean="0"/>
              <a:t>saluez-vous</a:t>
            </a:r>
            <a:r>
              <a:rPr lang="en-US" dirty="0" smtClean="0"/>
              <a:t>? De quoi </a:t>
            </a:r>
            <a:r>
              <a:rPr lang="en-US" dirty="0" err="1" smtClean="0"/>
              <a:t>parlez-vous</a:t>
            </a:r>
            <a:r>
              <a:rPr lang="en-US" dirty="0" smtClean="0"/>
              <a:t>? Comment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quittez-vous</a:t>
            </a:r>
            <a:r>
              <a:rPr lang="en-US" dirty="0" smtClean="0"/>
              <a:t>? </a:t>
            </a:r>
            <a:r>
              <a:rPr lang="en-US" dirty="0" err="1" smtClean="0"/>
              <a:t>Jouez</a:t>
            </a:r>
            <a:r>
              <a:rPr lang="en-US" dirty="0" smtClean="0"/>
              <a:t> la scène </a:t>
            </a:r>
            <a:r>
              <a:rPr lang="en-US" dirty="0" err="1" smtClean="0"/>
              <a:t>devant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voulez</a:t>
            </a:r>
            <a:r>
              <a:rPr lang="en-US" dirty="0" smtClean="0"/>
              <a:t> voyager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l’étranger</a:t>
            </a:r>
            <a:r>
              <a:rPr lang="en-US" dirty="0" smtClean="0"/>
              <a:t>: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allez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agence</a:t>
            </a:r>
            <a:r>
              <a:rPr lang="en-US" dirty="0" smtClean="0"/>
              <a:t> de voyages et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demandez</a:t>
            </a:r>
            <a:r>
              <a:rPr lang="en-US" dirty="0" smtClean="0"/>
              <a:t> des </a:t>
            </a:r>
            <a:r>
              <a:rPr lang="en-US" dirty="0" err="1" smtClean="0"/>
              <a:t>informations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prix et les dates pour </a:t>
            </a:r>
            <a:r>
              <a:rPr lang="en-US" dirty="0" err="1" smtClean="0"/>
              <a:t>une</a:t>
            </a:r>
            <a:r>
              <a:rPr lang="en-US" dirty="0" smtClean="0"/>
              <a:t> destination de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choix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Saint Denis </a:t>
            </a:r>
            <a:r>
              <a:rPr lang="en-US" sz="3600" dirty="0" smtClean="0"/>
              <a:t>(Grand corps </a:t>
            </a:r>
            <a:r>
              <a:rPr lang="en-US" sz="3600" dirty="0" err="1" smtClean="0"/>
              <a:t>malade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Saint Denis </a:t>
            </a:r>
            <a:r>
              <a:rPr lang="en-US" sz="3600" dirty="0" smtClean="0"/>
              <a:t>(Grand corps </a:t>
            </a:r>
            <a:r>
              <a:rPr lang="en-US" sz="3600" dirty="0" err="1" smtClean="0"/>
              <a:t>malade</a:t>
            </a:r>
            <a:r>
              <a:rPr lang="en-US" sz="3600" dirty="0" smtClean="0"/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aint-Denis [SaveYouTube.com]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6150" y="1039813"/>
            <a:ext cx="6927850" cy="5195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Activités</a:t>
            </a:r>
            <a:r>
              <a:rPr lang="en-US" sz="3600" dirty="0" smtClean="0">
                <a:solidFill>
                  <a:srgbClr val="FF0000"/>
                </a:solidFill>
              </a:rPr>
              <a:t> avec les paroles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Retrouvez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différents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groupes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ethniques</a:t>
            </a:r>
            <a:r>
              <a:rPr lang="en-US" sz="3200" dirty="0" smtClean="0">
                <a:solidFill>
                  <a:schemeClr val="tx1"/>
                </a:solidFill>
              </a:rPr>
              <a:t> qui constituent la population de Saint-Denis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Retrouvez</a:t>
            </a:r>
            <a:r>
              <a:rPr lang="en-US" sz="3200" dirty="0" smtClean="0">
                <a:solidFill>
                  <a:schemeClr val="tx1"/>
                </a:solidFill>
              </a:rPr>
              <a:t> les </a:t>
            </a:r>
            <a:r>
              <a:rPr lang="en-US" sz="3200" dirty="0" err="1" smtClean="0">
                <a:solidFill>
                  <a:schemeClr val="tx1"/>
                </a:solidFill>
              </a:rPr>
              <a:t>éléments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culturels</a:t>
            </a:r>
            <a:r>
              <a:rPr lang="en-US" sz="3200" dirty="0" smtClean="0">
                <a:solidFill>
                  <a:schemeClr val="tx1"/>
                </a:solidFill>
              </a:rPr>
              <a:t> qui </a:t>
            </a:r>
            <a:r>
              <a:rPr lang="en-US" sz="3200" dirty="0" err="1" smtClean="0">
                <a:solidFill>
                  <a:schemeClr val="tx1"/>
                </a:solidFill>
              </a:rPr>
              <a:t>caractérisent</a:t>
            </a:r>
            <a:r>
              <a:rPr lang="en-US" sz="3200" dirty="0" smtClean="0">
                <a:solidFill>
                  <a:schemeClr val="tx1"/>
                </a:solidFill>
              </a:rPr>
              <a:t> la population </a:t>
            </a:r>
            <a:r>
              <a:rPr lang="en-US" sz="3200" dirty="0" err="1" smtClean="0">
                <a:solidFill>
                  <a:schemeClr val="tx1"/>
                </a:solidFill>
              </a:rPr>
              <a:t>multiculturelle</a:t>
            </a:r>
            <a:r>
              <a:rPr lang="en-US" sz="3200" dirty="0" smtClean="0">
                <a:solidFill>
                  <a:schemeClr val="tx1"/>
                </a:solidFill>
              </a:rPr>
              <a:t> de Saint-Denis (</a:t>
            </a:r>
            <a:r>
              <a:rPr lang="en-US" sz="3200" dirty="0" err="1" smtClean="0">
                <a:solidFill>
                  <a:schemeClr val="tx1"/>
                </a:solidFill>
              </a:rPr>
              <a:t>vêtements</a:t>
            </a:r>
            <a:r>
              <a:rPr lang="en-US" sz="3200" dirty="0" smtClean="0">
                <a:solidFill>
                  <a:schemeClr val="tx1"/>
                </a:solidFill>
              </a:rPr>
              <a:t>, cuisine, </a:t>
            </a:r>
            <a:r>
              <a:rPr lang="en-US" sz="3200" dirty="0" err="1" smtClean="0">
                <a:solidFill>
                  <a:schemeClr val="tx1"/>
                </a:solidFill>
              </a:rPr>
              <a:t>danse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musique</a:t>
            </a:r>
            <a:r>
              <a:rPr lang="en-US" sz="3200" dirty="0" smtClean="0">
                <a:solidFill>
                  <a:schemeClr val="tx1"/>
                </a:solidFill>
              </a:rPr>
              <a:t>, etc.)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Approfondissement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des </a:t>
            </a:r>
            <a:r>
              <a:rPr lang="en-US" sz="4000" dirty="0" err="1" smtClean="0"/>
              <a:t>connaissances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Consultez</a:t>
            </a:r>
            <a:r>
              <a:rPr lang="en-US" dirty="0" smtClean="0"/>
              <a:t> le site </a:t>
            </a:r>
            <a:r>
              <a:rPr lang="en-US" dirty="0" smtClean="0">
                <a:hlinkClick r:id="rId2"/>
              </a:rPr>
              <a:t>www.histoire-immigration.fr</a:t>
            </a:r>
            <a:r>
              <a:rPr lang="en-US" dirty="0" smtClean="0"/>
              <a:t> et</a:t>
            </a:r>
          </a:p>
          <a:p>
            <a:pPr>
              <a:buNone/>
            </a:pPr>
            <a:r>
              <a:rPr lang="en-US" dirty="0" err="1" smtClean="0"/>
              <a:t>cliquez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“le film”</a:t>
            </a:r>
          </a:p>
          <a:p>
            <a:r>
              <a:rPr lang="en-US" sz="3200" dirty="0" err="1" smtClean="0"/>
              <a:t>Présentez</a:t>
            </a:r>
            <a:r>
              <a:rPr lang="en-US" sz="3200" dirty="0" smtClean="0"/>
              <a:t> </a:t>
            </a:r>
            <a:r>
              <a:rPr lang="en-US" sz="3200" dirty="0" err="1" smtClean="0"/>
              <a:t>l’histoire</a:t>
            </a:r>
            <a:r>
              <a:rPr lang="en-US" sz="3200" dirty="0" smtClean="0"/>
              <a:t> de </a:t>
            </a:r>
            <a:r>
              <a:rPr lang="en-US" sz="3200" dirty="0" err="1" smtClean="0"/>
              <a:t>l’immigration</a:t>
            </a:r>
            <a:r>
              <a:rPr lang="en-US" sz="3200" dirty="0" smtClean="0"/>
              <a:t> pendant les </a:t>
            </a:r>
            <a:r>
              <a:rPr lang="en-US" sz="3200" dirty="0" err="1" smtClean="0"/>
              <a:t>périodes</a:t>
            </a:r>
            <a:r>
              <a:rPr lang="en-US" sz="3200" dirty="0" smtClean="0"/>
              <a:t> </a:t>
            </a:r>
            <a:r>
              <a:rPr lang="en-US" sz="3200" dirty="0" err="1" smtClean="0"/>
              <a:t>suivantes</a:t>
            </a:r>
            <a:r>
              <a:rPr lang="en-US" sz="3200" dirty="0" smtClean="0"/>
              <a:t>:</a:t>
            </a:r>
          </a:p>
          <a:p>
            <a:r>
              <a:rPr lang="en-US" sz="3200" dirty="0" err="1" smtClean="0"/>
              <a:t>Groupe</a:t>
            </a:r>
            <a:r>
              <a:rPr lang="en-US" sz="3200" dirty="0" smtClean="0"/>
              <a:t> 1: de 1820 </a:t>
            </a:r>
            <a:r>
              <a:rPr lang="en-US" sz="3200" dirty="0" err="1" smtClean="0"/>
              <a:t>à</a:t>
            </a:r>
            <a:r>
              <a:rPr lang="en-US" sz="3200" dirty="0" smtClean="0"/>
              <a:t> 1940; </a:t>
            </a:r>
            <a:r>
              <a:rPr lang="en-US" sz="3200" dirty="0" err="1" smtClean="0"/>
              <a:t>Groupe</a:t>
            </a:r>
            <a:r>
              <a:rPr lang="en-US" sz="3200" dirty="0" smtClean="0"/>
              <a:t> 2: de 1914 </a:t>
            </a:r>
            <a:r>
              <a:rPr lang="en-US" sz="3200" dirty="0" err="1" smtClean="0"/>
              <a:t>à</a:t>
            </a:r>
            <a:r>
              <a:rPr lang="en-US" sz="3200" dirty="0" smtClean="0"/>
              <a:t> 1918; </a:t>
            </a:r>
            <a:r>
              <a:rPr lang="en-US" sz="3200" dirty="0" err="1" smtClean="0"/>
              <a:t>Groupe</a:t>
            </a:r>
            <a:r>
              <a:rPr lang="en-US" sz="3200" dirty="0" smtClean="0"/>
              <a:t> 3: de 1919 </a:t>
            </a:r>
            <a:r>
              <a:rPr lang="en-US" sz="3200" dirty="0" err="1" smtClean="0"/>
              <a:t>à</a:t>
            </a:r>
            <a:r>
              <a:rPr lang="en-US" sz="3200" dirty="0" smtClean="0"/>
              <a:t> 1939, etc.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Pas le DVD, pas le temps, pas le </a:t>
            </a:r>
            <a:r>
              <a:rPr lang="en-US" sz="3600" dirty="0" err="1" smtClean="0"/>
              <a:t>niveau</a:t>
            </a:r>
            <a:r>
              <a:rPr lang="en-US" sz="3600" dirty="0" smtClean="0"/>
              <a:t> </a:t>
            </a:r>
            <a:r>
              <a:rPr lang="en-US" sz="3600" dirty="0" err="1" smtClean="0"/>
              <a:t>suffisant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Extraits</a:t>
            </a:r>
            <a:r>
              <a:rPr lang="en-US" sz="3200" dirty="0" smtClean="0"/>
              <a:t> de films: </a:t>
            </a:r>
            <a:r>
              <a:rPr lang="en-US" sz="3200" dirty="0" err="1" smtClean="0"/>
              <a:t>intérêt</a:t>
            </a:r>
            <a:r>
              <a:rPr lang="en-US" sz="3200" dirty="0" smtClean="0"/>
              <a:t> </a:t>
            </a:r>
            <a:r>
              <a:rPr lang="en-US" sz="3200" dirty="0" err="1" smtClean="0"/>
              <a:t>didactique</a:t>
            </a:r>
            <a:r>
              <a:rPr lang="en-US" sz="3200" dirty="0" smtClean="0"/>
              <a:t>: correspondent aux moments forts </a:t>
            </a:r>
            <a:r>
              <a:rPr lang="en-US" sz="3200" dirty="0" err="1" smtClean="0"/>
              <a:t>ou</a:t>
            </a:r>
            <a:r>
              <a:rPr lang="en-US" sz="3200" dirty="0" smtClean="0"/>
              <a:t> aux passages </a:t>
            </a:r>
            <a:r>
              <a:rPr lang="en-US" sz="3200" dirty="0" err="1" smtClean="0"/>
              <a:t>clés</a:t>
            </a:r>
            <a:r>
              <a:rPr lang="en-US" sz="3200" dirty="0" smtClean="0"/>
              <a:t> des films.</a:t>
            </a:r>
          </a:p>
          <a:p>
            <a:r>
              <a:rPr lang="en-US" sz="3200" dirty="0" err="1" smtClean="0"/>
              <a:t>Bandes-annonces</a:t>
            </a:r>
            <a:r>
              <a:rPr lang="en-US" sz="3200" dirty="0" smtClean="0"/>
              <a:t>: plus </a:t>
            </a:r>
            <a:r>
              <a:rPr lang="en-US" sz="3200" dirty="0" err="1" smtClean="0"/>
              <a:t>difficiles</a:t>
            </a:r>
            <a:r>
              <a:rPr lang="en-US" sz="3200" dirty="0" smtClean="0"/>
              <a:t>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manier</a:t>
            </a:r>
            <a:r>
              <a:rPr lang="en-US" sz="3200" dirty="0" smtClean="0"/>
              <a:t> (</a:t>
            </a:r>
            <a:r>
              <a:rPr lang="en-US" sz="3200" dirty="0" err="1" smtClean="0"/>
              <a:t>continu</a:t>
            </a:r>
            <a:r>
              <a:rPr lang="en-US" sz="3200" dirty="0" smtClean="0"/>
              <a:t> non </a:t>
            </a:r>
            <a:r>
              <a:rPr lang="en-US" sz="3200" dirty="0" err="1" smtClean="0"/>
              <a:t>linéaire</a:t>
            </a:r>
            <a:r>
              <a:rPr lang="en-US" sz="3200" dirty="0" smtClean="0"/>
              <a:t>) </a:t>
            </a:r>
            <a:r>
              <a:rPr lang="en-US" sz="3200" dirty="0" err="1" smtClean="0"/>
              <a:t>niveau</a:t>
            </a:r>
            <a:r>
              <a:rPr lang="en-US" sz="3200" dirty="0" smtClean="0"/>
              <a:t> plus </a:t>
            </a:r>
            <a:r>
              <a:rPr lang="en-US" sz="3200" dirty="0" err="1" smtClean="0"/>
              <a:t>avancé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francparler</a:t>
            </a:r>
            <a:endParaRPr lang="en-US" dirty="0"/>
          </a:p>
        </p:txBody>
      </p:sp>
      <p:pic>
        <p:nvPicPr>
          <p:cNvPr id="4" name="Content Placeholder 3" descr="la vidéo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637" r="-86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Localisation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d’extraits</a:t>
            </a:r>
            <a:r>
              <a:rPr lang="en-US" sz="3600" dirty="0" smtClean="0">
                <a:solidFill>
                  <a:srgbClr val="FF0000"/>
                </a:solidFill>
              </a:rPr>
              <a:t> de films </a:t>
            </a:r>
            <a:r>
              <a:rPr lang="en-US" sz="3600" dirty="0" err="1" smtClean="0">
                <a:solidFill>
                  <a:srgbClr val="FF0000"/>
                </a:solidFill>
              </a:rPr>
              <a:t>ou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bandes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annonces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quelques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pistes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94" dirty="0" err="1" smtClean="0"/>
              <a:t>Youtube.com</a:t>
            </a:r>
            <a:endParaRPr lang="en-US" sz="3294" dirty="0" smtClean="0"/>
          </a:p>
          <a:p>
            <a:r>
              <a:rPr lang="en-US" sz="3294" dirty="0" smtClean="0"/>
              <a:t>TV5.org</a:t>
            </a:r>
          </a:p>
          <a:p>
            <a:r>
              <a:rPr lang="en-US" sz="3294" dirty="0" err="1" smtClean="0"/>
              <a:t>Allociné</a:t>
            </a:r>
            <a:r>
              <a:rPr lang="en-US" sz="3294" dirty="0" smtClean="0"/>
              <a:t> (</a:t>
            </a:r>
            <a:r>
              <a:rPr lang="en-US" sz="3294" dirty="0" smtClean="0">
                <a:hlinkClick r:id="rId2"/>
              </a:rPr>
              <a:t>www.allocine.fr</a:t>
            </a:r>
            <a:r>
              <a:rPr lang="en-US" sz="3294" dirty="0" smtClean="0"/>
              <a:t>)</a:t>
            </a:r>
          </a:p>
          <a:p>
            <a:r>
              <a:rPr lang="en-US" sz="3294" dirty="0" err="1" smtClean="0"/>
              <a:t>Dailymotion</a:t>
            </a:r>
            <a:r>
              <a:rPr lang="en-US" sz="3294" dirty="0" smtClean="0"/>
              <a:t> (</a:t>
            </a:r>
            <a:r>
              <a:rPr lang="en-US" sz="3294" dirty="0" smtClean="0">
                <a:hlinkClick r:id="rId3"/>
              </a:rPr>
              <a:t>www.dailymotion.com/fr</a:t>
            </a:r>
            <a:r>
              <a:rPr lang="en-US" sz="3294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D’autres</a:t>
            </a:r>
            <a:r>
              <a:rPr lang="en-US" sz="3600" dirty="0" smtClean="0"/>
              <a:t> </a:t>
            </a:r>
            <a:r>
              <a:rPr lang="en-US" sz="3600" dirty="0" err="1" smtClean="0"/>
              <a:t>pistes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Enseigner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 langue </a:t>
            </a:r>
            <a:r>
              <a:rPr lang="en-US" dirty="0" err="1" smtClean="0"/>
              <a:t>étrangère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www.prof-fle.com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Français</a:t>
            </a:r>
            <a:r>
              <a:rPr lang="en-US" dirty="0" smtClean="0"/>
              <a:t> par le </a:t>
            </a:r>
            <a:r>
              <a:rPr lang="en-US" dirty="0" err="1" smtClean="0"/>
              <a:t>cinéma</a:t>
            </a:r>
            <a:r>
              <a:rPr lang="en-US" dirty="0" smtClean="0"/>
              <a:t>  (</a:t>
            </a:r>
            <a:r>
              <a:rPr lang="en-US" dirty="0" smtClean="0">
                <a:hlinkClick r:id="rId3"/>
              </a:rPr>
              <a:t>www.francaisparle</a:t>
            </a:r>
            <a:r>
              <a:rPr lang="en-US" dirty="0" smtClean="0"/>
              <a:t> </a:t>
            </a:r>
            <a:r>
              <a:rPr lang="en-US" dirty="0" err="1" smtClean="0"/>
              <a:t>cinema.fr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Maison</a:t>
            </a:r>
            <a:r>
              <a:rPr lang="en-US" dirty="0" smtClean="0"/>
              <a:t> de </a:t>
            </a:r>
            <a:r>
              <a:rPr lang="en-US" dirty="0" err="1" smtClean="0"/>
              <a:t>quartier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www.maisondequartier.com/pedagogie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www.edufle.net</a:t>
            </a:r>
            <a:r>
              <a:rPr lang="en-US" dirty="0" smtClean="0"/>
              <a:t> (</a:t>
            </a:r>
            <a:r>
              <a:rPr lang="en-US" dirty="0" err="1" smtClean="0"/>
              <a:t>utilisation</a:t>
            </a:r>
            <a:r>
              <a:rPr lang="en-US" dirty="0" smtClean="0"/>
              <a:t> de la </a:t>
            </a:r>
            <a:r>
              <a:rPr lang="en-US" dirty="0" err="1" smtClean="0"/>
              <a:t>vidéo</a:t>
            </a:r>
            <a:r>
              <a:rPr lang="en-US" dirty="0" smtClean="0"/>
              <a:t> en </a:t>
            </a:r>
            <a:r>
              <a:rPr lang="en-US" dirty="0" err="1" smtClean="0"/>
              <a:t>classe</a:t>
            </a:r>
            <a:r>
              <a:rPr lang="en-US" dirty="0" smtClean="0"/>
              <a:t> de FLE)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Activités</a:t>
            </a:r>
            <a:r>
              <a:rPr lang="en-US" sz="3600" dirty="0" smtClean="0"/>
              <a:t> </a:t>
            </a:r>
            <a:r>
              <a:rPr lang="en-US" sz="3600" dirty="0" err="1" smtClean="0"/>
              <a:t>pédagogiques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Extraits</a:t>
            </a:r>
            <a:r>
              <a:rPr lang="en-US" sz="3600" dirty="0" smtClean="0"/>
              <a:t> de films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Avant</a:t>
            </a:r>
            <a:r>
              <a:rPr lang="en-US" dirty="0" smtClean="0"/>
              <a:t> de </a:t>
            </a:r>
            <a:r>
              <a:rPr lang="en-US" dirty="0" err="1" smtClean="0"/>
              <a:t>visionner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séquence</a:t>
            </a:r>
            <a:endParaRPr lang="en-US" dirty="0" smtClean="0"/>
          </a:p>
          <a:p>
            <a:r>
              <a:rPr lang="en-US" dirty="0" smtClean="0"/>
              <a:t>Pendant le </a:t>
            </a:r>
            <a:r>
              <a:rPr lang="en-US" dirty="0" err="1" smtClean="0"/>
              <a:t>visionnement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1) Après un </a:t>
            </a:r>
            <a:r>
              <a:rPr lang="en-US" dirty="0" err="1" smtClean="0"/>
              <a:t>visionnement</a:t>
            </a:r>
            <a:r>
              <a:rPr lang="en-US" dirty="0" smtClean="0"/>
              <a:t> sans le son</a:t>
            </a:r>
          </a:p>
          <a:p>
            <a:pPr>
              <a:buNone/>
            </a:pPr>
            <a:r>
              <a:rPr lang="en-US" dirty="0" smtClean="0"/>
              <a:t>2) Après un </a:t>
            </a:r>
            <a:r>
              <a:rPr lang="en-US" dirty="0" err="1" smtClean="0"/>
              <a:t>visionnement</a:t>
            </a:r>
            <a:r>
              <a:rPr lang="en-US" dirty="0" smtClean="0"/>
              <a:t> avec le son</a:t>
            </a:r>
          </a:p>
          <a:p>
            <a:pPr>
              <a:buNone/>
            </a:pPr>
            <a:r>
              <a:rPr lang="en-US" dirty="0" smtClean="0"/>
              <a:t>3) Après un </a:t>
            </a:r>
            <a:r>
              <a:rPr lang="en-US" dirty="0" err="1" smtClean="0"/>
              <a:t>visionnement</a:t>
            </a:r>
            <a:r>
              <a:rPr lang="en-US" dirty="0" smtClean="0"/>
              <a:t> </a:t>
            </a:r>
            <a:r>
              <a:rPr lang="en-US" dirty="0" err="1" smtClean="0"/>
              <a:t>interrompu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Après un </a:t>
            </a:r>
            <a:r>
              <a:rPr lang="en-US" sz="3600" dirty="0" err="1" smtClean="0"/>
              <a:t>visionnage</a:t>
            </a:r>
            <a:r>
              <a:rPr lang="en-US" sz="3600" dirty="0" smtClean="0"/>
              <a:t> sans le 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Relever</a:t>
            </a:r>
            <a:r>
              <a:rPr lang="en-US" dirty="0" smtClean="0"/>
              <a:t> les </a:t>
            </a:r>
            <a:r>
              <a:rPr lang="en-US" dirty="0" err="1" smtClean="0"/>
              <a:t>indicateurs</a:t>
            </a:r>
            <a:r>
              <a:rPr lang="en-US" dirty="0" smtClean="0"/>
              <a:t> </a:t>
            </a:r>
            <a:r>
              <a:rPr lang="en-US" dirty="0" err="1" smtClean="0"/>
              <a:t>visuels</a:t>
            </a:r>
            <a:r>
              <a:rPr lang="en-US" dirty="0" smtClean="0"/>
              <a:t> (</a:t>
            </a:r>
            <a:r>
              <a:rPr lang="en-US" dirty="0" err="1" smtClean="0"/>
              <a:t>lieux</a:t>
            </a:r>
            <a:r>
              <a:rPr lang="en-US" dirty="0" smtClean="0"/>
              <a:t>, époque, </a:t>
            </a:r>
            <a:r>
              <a:rPr lang="en-US" dirty="0" err="1" smtClean="0"/>
              <a:t>personnages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Relever</a:t>
            </a:r>
            <a:r>
              <a:rPr lang="en-US" dirty="0" smtClean="0"/>
              <a:t> les actions des </a:t>
            </a:r>
            <a:r>
              <a:rPr lang="en-US" dirty="0" err="1" smtClean="0"/>
              <a:t>personnages</a:t>
            </a:r>
            <a:endParaRPr lang="en-US" dirty="0" smtClean="0"/>
          </a:p>
          <a:p>
            <a:r>
              <a:rPr lang="en-US" dirty="0" err="1" smtClean="0"/>
              <a:t>Choisir</a:t>
            </a:r>
            <a:r>
              <a:rPr lang="en-US" dirty="0" smtClean="0"/>
              <a:t> la </a:t>
            </a:r>
            <a:r>
              <a:rPr lang="en-US" dirty="0" err="1" smtClean="0"/>
              <a:t>réponse</a:t>
            </a:r>
            <a:r>
              <a:rPr lang="en-US" dirty="0" smtClean="0"/>
              <a:t> </a:t>
            </a:r>
            <a:r>
              <a:rPr lang="en-US" dirty="0" err="1" smtClean="0"/>
              <a:t>adéquate</a:t>
            </a:r>
            <a:r>
              <a:rPr lang="en-US" dirty="0" smtClean="0"/>
              <a:t> (</a:t>
            </a:r>
            <a:r>
              <a:rPr lang="en-US" dirty="0" err="1" smtClean="0"/>
              <a:t>vrai</a:t>
            </a:r>
            <a:r>
              <a:rPr lang="en-US" dirty="0" smtClean="0"/>
              <a:t>/faux; QCM)</a:t>
            </a:r>
          </a:p>
          <a:p>
            <a:r>
              <a:rPr lang="en-US" dirty="0" err="1" smtClean="0"/>
              <a:t>Souligner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des </a:t>
            </a:r>
            <a:r>
              <a:rPr lang="en-US" dirty="0" err="1" smtClean="0"/>
              <a:t>adjectifs</a:t>
            </a:r>
            <a:r>
              <a:rPr lang="en-US" dirty="0" smtClean="0"/>
              <a:t> qui </a:t>
            </a:r>
            <a:r>
              <a:rPr lang="en-US" dirty="0" err="1" smtClean="0"/>
              <a:t>décrivent</a:t>
            </a:r>
            <a:r>
              <a:rPr lang="en-US" dirty="0" smtClean="0"/>
              <a:t> le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chacun</a:t>
            </a:r>
            <a:r>
              <a:rPr lang="en-US" dirty="0" smtClean="0"/>
              <a:t> des </a:t>
            </a:r>
            <a:r>
              <a:rPr lang="en-US" dirty="0" err="1" smtClean="0"/>
              <a:t>personnages</a:t>
            </a:r>
            <a:endParaRPr lang="en-US" dirty="0" smtClean="0"/>
          </a:p>
          <a:p>
            <a:r>
              <a:rPr lang="en-US" dirty="0" err="1" smtClean="0"/>
              <a:t>Résumer</a:t>
            </a:r>
            <a:r>
              <a:rPr lang="en-US" dirty="0" smtClean="0"/>
              <a:t> la </a:t>
            </a:r>
            <a:r>
              <a:rPr lang="en-US" dirty="0" err="1" smtClean="0"/>
              <a:t>séquence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Après un </a:t>
            </a:r>
            <a:r>
              <a:rPr lang="en-US" sz="3600" dirty="0" err="1" smtClean="0"/>
              <a:t>visionnage</a:t>
            </a:r>
            <a:r>
              <a:rPr lang="en-US" sz="3600" dirty="0" smtClean="0"/>
              <a:t> avec le 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Retrouver</a:t>
            </a:r>
            <a:r>
              <a:rPr lang="en-US" dirty="0" smtClean="0"/>
              <a:t> des </a:t>
            </a:r>
            <a:r>
              <a:rPr lang="en-US" dirty="0" err="1" smtClean="0"/>
              <a:t>informations</a:t>
            </a:r>
            <a:r>
              <a:rPr lang="en-US" dirty="0" smtClean="0"/>
              <a:t> (qui </a:t>
            </a:r>
            <a:r>
              <a:rPr lang="en-US" dirty="0" err="1" smtClean="0"/>
              <a:t>dit</a:t>
            </a:r>
            <a:r>
              <a:rPr lang="en-US" dirty="0" smtClean="0"/>
              <a:t> quoi?)</a:t>
            </a:r>
          </a:p>
          <a:p>
            <a:r>
              <a:rPr lang="en-US" dirty="0" err="1" smtClean="0"/>
              <a:t>Cocher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les </a:t>
            </a:r>
            <a:r>
              <a:rPr lang="en-US" dirty="0" err="1" smtClean="0"/>
              <a:t>mots</a:t>
            </a:r>
            <a:r>
              <a:rPr lang="en-US" dirty="0" smtClean="0"/>
              <a:t>/phrases </a:t>
            </a:r>
            <a:r>
              <a:rPr lang="en-US" dirty="0" err="1" smtClean="0"/>
              <a:t>entendus</a:t>
            </a:r>
            <a:endParaRPr lang="en-US" dirty="0" smtClean="0"/>
          </a:p>
          <a:p>
            <a:r>
              <a:rPr lang="en-US" dirty="0" err="1" smtClean="0"/>
              <a:t>Rétablir</a:t>
            </a:r>
            <a:r>
              <a:rPr lang="en-US" dirty="0" smtClean="0"/>
              <a:t> </a:t>
            </a:r>
            <a:r>
              <a:rPr lang="en-US" dirty="0" err="1" smtClean="0"/>
              <a:t>l’ordre</a:t>
            </a:r>
            <a:r>
              <a:rPr lang="en-US" dirty="0" smtClean="0"/>
              <a:t> des actions/ des </a:t>
            </a:r>
            <a:r>
              <a:rPr lang="en-US" dirty="0" err="1" smtClean="0"/>
              <a:t>répliques</a:t>
            </a:r>
            <a:endParaRPr lang="en-US" dirty="0" smtClean="0"/>
          </a:p>
          <a:p>
            <a:r>
              <a:rPr lang="en-US" dirty="0" err="1" smtClean="0"/>
              <a:t>Prendre</a:t>
            </a:r>
            <a:r>
              <a:rPr lang="en-US" dirty="0" smtClean="0"/>
              <a:t> des notes en </a:t>
            </a:r>
            <a:r>
              <a:rPr lang="en-US" dirty="0" err="1" smtClean="0"/>
              <a:t>vue</a:t>
            </a:r>
            <a:r>
              <a:rPr lang="en-US" dirty="0" smtClean="0"/>
              <a:t> d’un résumé oral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écrit</a:t>
            </a:r>
            <a:endParaRPr lang="en-US" dirty="0" smtClean="0"/>
          </a:p>
          <a:p>
            <a:r>
              <a:rPr lang="en-US" dirty="0" err="1" smtClean="0"/>
              <a:t>Répondre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questions de </a:t>
            </a:r>
            <a:r>
              <a:rPr lang="en-US" dirty="0" err="1" smtClean="0"/>
              <a:t>compréhension</a:t>
            </a:r>
            <a:endParaRPr lang="en-US" dirty="0" smtClean="0"/>
          </a:p>
          <a:p>
            <a:r>
              <a:rPr lang="en-US" dirty="0" err="1" smtClean="0"/>
              <a:t>Jouer</a:t>
            </a:r>
            <a:r>
              <a:rPr lang="en-US" dirty="0" smtClean="0"/>
              <a:t> les </a:t>
            </a:r>
            <a:r>
              <a:rPr lang="en-US" dirty="0" err="1" smtClean="0"/>
              <a:t>personnages</a:t>
            </a:r>
            <a:r>
              <a:rPr lang="en-US" dirty="0" smtClean="0"/>
              <a:t> avec la 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 err="1" smtClean="0"/>
              <a:t>www.delicious.com/nkaplann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fimusiqu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445" b="-44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most of your material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lepointdufle</a:t>
            </a:r>
            <a:r>
              <a:rPr lang="en-US" dirty="0" smtClean="0"/>
              <a:t> : materials, lessons, exercises for making the most of your sources; resources on “La langue </a:t>
            </a:r>
            <a:r>
              <a:rPr lang="en-US" dirty="0" err="1" smtClean="0"/>
              <a:t>populaire</a:t>
            </a:r>
            <a:r>
              <a:rPr lang="en-US" dirty="0" smtClean="0"/>
              <a:t>”, “Le </a:t>
            </a:r>
            <a:r>
              <a:rPr lang="en-US" dirty="0" err="1" smtClean="0"/>
              <a:t>verlan</a:t>
            </a:r>
            <a:r>
              <a:rPr lang="en-US" dirty="0" smtClean="0"/>
              <a:t>” etc.</a:t>
            </a:r>
          </a:p>
          <a:p>
            <a:r>
              <a:rPr lang="en-US" b="1" dirty="0" smtClean="0"/>
              <a:t>Centre </a:t>
            </a:r>
            <a:r>
              <a:rPr lang="en-US" b="1" dirty="0" err="1" smtClean="0"/>
              <a:t>d’apprentissage</a:t>
            </a:r>
            <a:r>
              <a:rPr lang="en-US" b="1" dirty="0" smtClean="0"/>
              <a:t> </a:t>
            </a:r>
            <a:r>
              <a:rPr lang="en-US" b="1" dirty="0" err="1" smtClean="0"/>
              <a:t>interculturel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intercultures.gc.ca</a:t>
            </a:r>
            <a:r>
              <a:rPr lang="en-US" dirty="0" smtClean="0"/>
              <a:t>): </a:t>
            </a:r>
            <a:r>
              <a:rPr lang="en-US" i="1" dirty="0" err="1" smtClean="0"/>
              <a:t>Aperçus</a:t>
            </a:r>
            <a:r>
              <a:rPr lang="en-US" i="1" dirty="0" smtClean="0"/>
              <a:t> pays </a:t>
            </a:r>
            <a:r>
              <a:rPr lang="en-US" dirty="0" smtClean="0"/>
              <a:t>is a quick country &amp; region overviews in French and English, bibliographies, links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275</TotalTime>
  <Words>1926</Words>
  <Application>Microsoft Macintosh PowerPoint</Application>
  <PresentationFormat>On-screen Show (4:3)</PresentationFormat>
  <Paragraphs>280</Paragraphs>
  <Slides>75</Slides>
  <Notes>0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Trek</vt:lpstr>
      <vt:lpstr>Youth Culture  in the FrancophoneWorld</vt:lpstr>
      <vt:lpstr>Slide 2</vt:lpstr>
      <vt:lpstr>Finding source material</vt:lpstr>
      <vt:lpstr>Where to look</vt:lpstr>
      <vt:lpstr>Slide 5</vt:lpstr>
      <vt:lpstr>Slide 6</vt:lpstr>
      <vt:lpstr>Example: francparler</vt:lpstr>
      <vt:lpstr>Slide 8</vt:lpstr>
      <vt:lpstr>Making the most of your material </vt:lpstr>
      <vt:lpstr>example: lepointdufle</vt:lpstr>
      <vt:lpstr>a ne pas oublier!</vt:lpstr>
      <vt:lpstr>Slide 12</vt:lpstr>
      <vt:lpstr>storing material </vt:lpstr>
      <vt:lpstr>Slide 14</vt:lpstr>
      <vt:lpstr>Un parcours multimédia</vt:lpstr>
      <vt:lpstr>Slide 16</vt:lpstr>
      <vt:lpstr>Manhattan fast food (amadou et mariam)</vt:lpstr>
      <vt:lpstr>Manhattan fast food (amadou et mariam)</vt:lpstr>
      <vt:lpstr>Carmen vera pérez</vt:lpstr>
      <vt:lpstr>Enseignons.be</vt:lpstr>
      <vt:lpstr>Y’en a marre</vt:lpstr>
      <vt:lpstr>Y’en a marre</vt:lpstr>
      <vt:lpstr>Slide 23</vt:lpstr>
      <vt:lpstr>Slide 24</vt:lpstr>
      <vt:lpstr>example: Y’en a marre</vt:lpstr>
      <vt:lpstr>Institut cesar</vt:lpstr>
      <vt:lpstr>Bravo (didier)</vt:lpstr>
      <vt:lpstr>summary</vt:lpstr>
      <vt:lpstr>Slide 29</vt:lpstr>
      <vt:lpstr>Pistes pédagogiques pour travailler avec des clips musicaux et des extraits de films</vt:lpstr>
      <vt:lpstr>Localisation des ressources (quelques pistes)</vt:lpstr>
      <vt:lpstr>Slide 32</vt:lpstr>
      <vt:lpstr>Slide 33</vt:lpstr>
      <vt:lpstr>Définir ses objectifs pédagogiques</vt:lpstr>
      <vt:lpstr>Objectifs communicatifs</vt:lpstr>
      <vt:lpstr>Objectifs communicatifs</vt:lpstr>
      <vt:lpstr>Objectifs (socio) linguistiques</vt:lpstr>
      <vt:lpstr>Objectifs (inter) culturels</vt:lpstr>
      <vt:lpstr>Objectifs (inter) culturels</vt:lpstr>
      <vt:lpstr>Thèmes à explorer (quelques exemples)</vt:lpstr>
      <vt:lpstr>Thèmes à explorer</vt:lpstr>
      <vt:lpstr>Travailler avec des clips musicaux Exemples d’activités </vt:lpstr>
      <vt:lpstr>Exemples d’activités</vt:lpstr>
      <vt:lpstr>Mon pays (Faudel)</vt:lpstr>
      <vt:lpstr>Mon pays (Faudel)</vt:lpstr>
      <vt:lpstr>Préparation au visionnement du clip</vt:lpstr>
      <vt:lpstr>Premier visionnement (sans le son)</vt:lpstr>
      <vt:lpstr>Slide 48</vt:lpstr>
      <vt:lpstr>Premier visionnement du clip  avec le son (diviser la classe en 3 groupes)</vt:lpstr>
      <vt:lpstr>Hijo de Africa (Mc Solaar)</vt:lpstr>
      <vt:lpstr>Hijo de Africa (Mc Solaar)</vt:lpstr>
      <vt:lpstr>Slide 52</vt:lpstr>
      <vt:lpstr>Activités avec les paroles</vt:lpstr>
      <vt:lpstr>Travail sur l’expression écrite</vt:lpstr>
      <vt:lpstr>Un gaou à Oran (113, Magic System)</vt:lpstr>
      <vt:lpstr>Un gaou à Oran (113, Magic System)</vt:lpstr>
      <vt:lpstr>Slide 57</vt:lpstr>
      <vt:lpstr>Préparation au visionnement du clip</vt:lpstr>
      <vt:lpstr>Approfondissement des connaissances</vt:lpstr>
      <vt:lpstr>Africain à Paris (Tiken Jah Fakoly)</vt:lpstr>
      <vt:lpstr>Africain à Paris (Tiken Jah Fakoly)</vt:lpstr>
      <vt:lpstr>Slide 62</vt:lpstr>
      <vt:lpstr>Travail sur l’expression orale</vt:lpstr>
      <vt:lpstr>Saint Denis (Grand corps malade)</vt:lpstr>
      <vt:lpstr>Saint Denis (Grand corps malade)</vt:lpstr>
      <vt:lpstr>Slide 66</vt:lpstr>
      <vt:lpstr>Activités avec les paroles</vt:lpstr>
      <vt:lpstr>Approfondissement  des connaissances</vt:lpstr>
      <vt:lpstr>Pas le DVD, pas le temps, pas le niveau suffisant?</vt:lpstr>
      <vt:lpstr>Localisation d’extraits de films ou de bandes annonces (quelques pistes) </vt:lpstr>
      <vt:lpstr>D’autres pistes</vt:lpstr>
      <vt:lpstr>Activités pédagogiques  Extraits de films</vt:lpstr>
      <vt:lpstr>Après un visionnage sans le son</vt:lpstr>
      <vt:lpstr>Après un visionnage avec le son</vt:lpstr>
      <vt:lpstr>Slide 75</vt:lpstr>
    </vt:vector>
  </TitlesOfParts>
  <Company>Central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Culture  in the FrancophoneWorld</dc:title>
  <dc:creator>IT Services</dc:creator>
  <cp:lastModifiedBy>IT Services</cp:lastModifiedBy>
  <cp:revision>21</cp:revision>
  <dcterms:created xsi:type="dcterms:W3CDTF">2011-10-07T15:27:36Z</dcterms:created>
  <dcterms:modified xsi:type="dcterms:W3CDTF">2011-10-07T15:29:10Z</dcterms:modified>
</cp:coreProperties>
</file>